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99" r:id="rId2"/>
    <p:sldId id="295" r:id="rId3"/>
    <p:sldId id="317" r:id="rId4"/>
    <p:sldId id="326" r:id="rId5"/>
    <p:sldId id="256" r:id="rId6"/>
    <p:sldId id="328" r:id="rId7"/>
    <p:sldId id="324" r:id="rId8"/>
    <p:sldId id="287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3E1A"/>
    <a:srgbClr val="D430D8"/>
    <a:srgbClr val="DDEBFD"/>
    <a:srgbClr val="E5F3F5"/>
    <a:srgbClr val="FDD000"/>
    <a:srgbClr val="059BA3"/>
    <a:srgbClr val="FCDD03"/>
    <a:srgbClr val="8C7123"/>
    <a:srgbClr val="894411"/>
    <a:srgbClr val="FF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81"/>
  </p:normalViewPr>
  <p:slideViewPr>
    <p:cSldViewPr snapToGrid="0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2D43A-E69D-4B9E-8B10-14143DCE3153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4195B-CD9F-49A7-8E0B-357184562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548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08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173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66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302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684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924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513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4195B-CD9F-49A7-8E0B-35718456275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050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BF64-D393-46B3-AC72-9DFE07C83FB0}" type="datetimeFigureOut">
              <a:rPr lang="zh-CN" altLang="en-US" smtClean="0"/>
              <a:t>2021/12/4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EB0F-BC2D-43EC-B6E4-D7FE429604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 rot="10800000">
            <a:off x="0" y="6372860"/>
            <a:ext cx="12192000" cy="485140"/>
            <a:chOff x="0" y="0"/>
            <a:chExt cx="12192000" cy="168812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任意多边形 39"/>
          <p:cNvSpPr/>
          <p:nvPr/>
        </p:nvSpPr>
        <p:spPr>
          <a:xfrm>
            <a:off x="1517650" y="923925"/>
            <a:ext cx="1238250" cy="618490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Times New Roman" panose="02020603050405020304" pitchFamily="18" charset="0"/>
              <a:ea typeface="Microsoft YaHei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任意多边形 39"/>
          <p:cNvSpPr/>
          <p:nvPr/>
        </p:nvSpPr>
        <p:spPr>
          <a:xfrm>
            <a:off x="10630456" y="886941"/>
            <a:ext cx="961174" cy="479804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Times New Roman" panose="02020603050405020304" pitchFamily="18" charset="0"/>
              <a:ea typeface="Microsoft YaHei Light" panose="020B0502040204020203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52500" y="0"/>
            <a:ext cx="2145196" cy="2800673"/>
          </a:xfrm>
          <a:prstGeom prst="rect">
            <a:avLst/>
          </a:prstGeom>
        </p:spPr>
      </p:pic>
      <p:pic>
        <p:nvPicPr>
          <p:cNvPr id="2" name="图片 1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2276" y="3978058"/>
            <a:ext cx="3184571" cy="2699254"/>
          </a:xfrm>
          <a:prstGeom prst="rect">
            <a:avLst/>
          </a:prstGeom>
        </p:spPr>
      </p:pic>
      <p:sp>
        <p:nvSpPr>
          <p:cNvPr id="32" name="Rounded Rectangle 7"/>
          <p:cNvSpPr/>
          <p:nvPr/>
        </p:nvSpPr>
        <p:spPr>
          <a:xfrm>
            <a:off x="4692685" y="94671"/>
            <a:ext cx="2814773" cy="8292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图片 4101" descr="13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6742" y="1542415"/>
            <a:ext cx="7766463" cy="469046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" name="Hộp Văn bản 34"/>
          <p:cNvSpPr txBox="1"/>
          <p:nvPr/>
        </p:nvSpPr>
        <p:spPr>
          <a:xfrm>
            <a:off x="1829798" y="3449528"/>
            <a:ext cx="74824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lang="en-US" altLang="zh-CN" sz="4800" b="1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Nghe – viết  </a:t>
            </a:r>
          </a:p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lang="en-US" altLang="zh-CN" sz="4800" b="1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Nhà rông ở Tây Nguyên</a:t>
            </a:r>
            <a:endParaRPr lang="vi-VN" altLang="zh-CN" sz="4800" b="1" noProof="1">
              <a:solidFill>
                <a:srgbClr val="FF0000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41 0.9375 L 2.70833E-6 2.59259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4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  <p:bldP spid="32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635" y="1270"/>
            <a:ext cx="12192000" cy="485140"/>
            <a:chOff x="0" y="0"/>
            <a:chExt cx="12192000" cy="168812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 rot="10800000">
            <a:off x="0" y="6372860"/>
            <a:ext cx="12192000" cy="485140"/>
            <a:chOff x="0" y="0"/>
            <a:chExt cx="12192000" cy="168812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任意多边形 39"/>
          <p:cNvSpPr/>
          <p:nvPr/>
        </p:nvSpPr>
        <p:spPr>
          <a:xfrm>
            <a:off x="1517650" y="923925"/>
            <a:ext cx="1238250" cy="618490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Times New Roman" panose="02020603050405020304" pitchFamily="18" charset="0"/>
              <a:ea typeface="Microsoft YaHei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任意多边形 39"/>
          <p:cNvSpPr/>
          <p:nvPr/>
        </p:nvSpPr>
        <p:spPr>
          <a:xfrm>
            <a:off x="10630456" y="886941"/>
            <a:ext cx="961174" cy="479804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Times New Roman" panose="02020603050405020304" pitchFamily="18" charset="0"/>
              <a:ea typeface="Microsoft YaHei Light" panose="020B0502040204020203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40039" y="-167167"/>
            <a:ext cx="2145196" cy="2800673"/>
          </a:xfrm>
          <a:prstGeom prst="rect">
            <a:avLst/>
          </a:prstGeom>
        </p:spPr>
      </p:pic>
      <p:sp>
        <p:nvSpPr>
          <p:cNvPr id="29" name="文本框 2055"/>
          <p:cNvSpPr txBox="1">
            <a:spLocks noChangeArrowheads="1"/>
          </p:cNvSpPr>
          <p:nvPr/>
        </p:nvSpPr>
        <p:spPr bwMode="auto">
          <a:xfrm>
            <a:off x="1339444" y="561447"/>
            <a:ext cx="9522596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kumimoji="0" lang="en-US" altLang="zh-CN" sz="4000" b="1" kern="1200" cap="none" spc="0" normalizeH="0" baseline="0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Chính</a:t>
            </a:r>
            <a:r>
              <a:rPr kumimoji="0" lang="en-US" altLang="zh-CN" sz="4000" b="1" kern="1200" cap="none" spc="0" normalizeH="0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tả</a:t>
            </a:r>
          </a:p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lang="en-US" altLang="zh-CN" sz="4000" b="1" baseline="0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Nghe</a:t>
            </a:r>
            <a:r>
              <a:rPr lang="en-US" altLang="zh-CN" sz="4000" b="1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– viết : Nhà rông ở Tây Nguyên</a:t>
            </a:r>
            <a:endParaRPr kumimoji="0" lang="vi-VN" altLang="zh-CN" sz="4000" b="1" kern="1200" cap="none" spc="0" normalizeH="0" baseline="0" noProof="1">
              <a:solidFill>
                <a:srgbClr val="FF0000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  <p:sp>
        <p:nvSpPr>
          <p:cNvPr id="30" name="Text Box 42">
            <a:extLst>
              <a:ext uri="{FF2B5EF4-FFF2-40B4-BE49-F238E27FC236}">
                <a16:creationId xmlns:a16="http://schemas.microsoft.com/office/drawing/2014/main" id="{B385CFF5-E494-004F-AF79-E791FC80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555" y="5660824"/>
            <a:ext cx="53547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6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Huy</a:t>
            </a:r>
            <a:endParaRPr lang="en-US" sz="36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6D4849AA-7E6A-7A4F-A2C5-1D2FEE0B2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0040" y="2709025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10">
            <a:extLst>
              <a:ext uri="{FF2B5EF4-FFF2-40B4-BE49-F238E27FC236}">
                <a16:creationId xmlns:a16="http://schemas.microsoft.com/office/drawing/2014/main" id="{EFF8F0B6-8649-A04D-ABD5-B1FD4CCC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938" y="2289385"/>
            <a:ext cx="1094501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vách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BE31BB7D-29CF-9F4D-868E-E2B84090A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440" y="2709025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41 0.9375 L 2.70833E-6 2.59259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4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0"/>
            <a:ext cx="12192000" cy="168812"/>
            <a:chOff x="0" y="0"/>
            <a:chExt cx="12192000" cy="168812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 rot="10800000">
            <a:off x="0" y="6689188"/>
            <a:ext cx="12192000" cy="168812"/>
            <a:chOff x="0" y="0"/>
            <a:chExt cx="12192000" cy="168812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Group 1"/>
          <p:cNvGrpSpPr/>
          <p:nvPr/>
        </p:nvGrpSpPr>
        <p:grpSpPr>
          <a:xfrm>
            <a:off x="-277067" y="371928"/>
            <a:ext cx="4954751" cy="6317259"/>
            <a:chOff x="-1597" y="1761"/>
            <a:chExt cx="9371" cy="8912"/>
          </a:xfrm>
        </p:grpSpPr>
        <p:sp>
          <p:nvSpPr>
            <p:cNvPr id="27" name="Bong bóng Ý nghĩ: Hình đám mây 26"/>
            <p:cNvSpPr/>
            <p:nvPr/>
          </p:nvSpPr>
          <p:spPr>
            <a:xfrm>
              <a:off x="-1369" y="1761"/>
              <a:ext cx="9143" cy="3920"/>
            </a:xfrm>
            <a:prstGeom prst="cloudCallout">
              <a:avLst>
                <a:gd name="adj1" fmla="val -31698"/>
                <a:gd name="adj2" fmla="val 63498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l-NL" sz="4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 khó viết trong bài</a:t>
              </a:r>
              <a:endParaRPr lang="vi-VN" sz="4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8" name="Picture 4" descr="Những icon đẹp cute, đáng yêu, dí dỏm nhấ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97" y="6304"/>
              <a:ext cx="5049" cy="4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Rounded Rectangle 7"/>
          <p:cNvSpPr/>
          <p:nvPr/>
        </p:nvSpPr>
        <p:spPr>
          <a:xfrm>
            <a:off x="4841262" y="1770968"/>
            <a:ext cx="3183948" cy="83129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ounded Rectangle 7"/>
          <p:cNvSpPr/>
          <p:nvPr/>
        </p:nvSpPr>
        <p:spPr>
          <a:xfrm>
            <a:off x="8552642" y="1835028"/>
            <a:ext cx="3059510" cy="83129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7"/>
          <p:cNvSpPr/>
          <p:nvPr/>
        </p:nvSpPr>
        <p:spPr>
          <a:xfrm>
            <a:off x="4827933" y="3368807"/>
            <a:ext cx="3183948" cy="83129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chiêng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7"/>
          <p:cNvSpPr/>
          <p:nvPr/>
        </p:nvSpPr>
        <p:spPr>
          <a:xfrm>
            <a:off x="8552642" y="3310649"/>
            <a:ext cx="3059510" cy="83129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nl-NL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7746" y="4467816"/>
            <a:ext cx="744855" cy="902335"/>
          </a:xfrm>
          <a:prstGeom prst="rect">
            <a:avLst/>
          </a:prstGeom>
        </p:spPr>
      </p:pic>
      <p:grpSp>
        <p:nvGrpSpPr>
          <p:cNvPr id="34" name="组合 31"/>
          <p:cNvGrpSpPr/>
          <p:nvPr/>
        </p:nvGrpSpPr>
        <p:grpSpPr>
          <a:xfrm>
            <a:off x="7648396" y="2564721"/>
            <a:ext cx="1512570" cy="1823085"/>
            <a:chOff x="4378324" y="1762126"/>
            <a:chExt cx="1023937" cy="1233488"/>
          </a:xfrm>
        </p:grpSpPr>
        <p:sp>
          <p:nvSpPr>
            <p:cNvPr id="37" name="Freeform 722"/>
            <p:cNvSpPr/>
            <p:nvPr/>
          </p:nvSpPr>
          <p:spPr bwMode="auto">
            <a:xfrm>
              <a:off x="4854574" y="2789239"/>
              <a:ext cx="87312" cy="141288"/>
            </a:xfrm>
            <a:custGeom>
              <a:avLst/>
              <a:gdLst>
                <a:gd name="T0" fmla="*/ 5 w 32"/>
                <a:gd name="T1" fmla="*/ 18 h 52"/>
                <a:gd name="T2" fmla="*/ 1 w 32"/>
                <a:gd name="T3" fmla="*/ 9 h 52"/>
                <a:gd name="T4" fmla="*/ 1 w 32"/>
                <a:gd name="T5" fmla="*/ 3 h 52"/>
                <a:gd name="T6" fmla="*/ 6 w 32"/>
                <a:gd name="T7" fmla="*/ 0 h 52"/>
                <a:gd name="T8" fmla="*/ 17 w 32"/>
                <a:gd name="T9" fmla="*/ 3 h 52"/>
                <a:gd name="T10" fmla="*/ 13 w 32"/>
                <a:gd name="T11" fmla="*/ 12 h 52"/>
                <a:gd name="T12" fmla="*/ 3 w 32"/>
                <a:gd name="T13" fmla="*/ 37 h 52"/>
                <a:gd name="T14" fmla="*/ 9 w 32"/>
                <a:gd name="T15" fmla="*/ 47 h 52"/>
                <a:gd name="T16" fmla="*/ 18 w 32"/>
                <a:gd name="T17" fmla="*/ 52 h 52"/>
                <a:gd name="T18" fmla="*/ 29 w 32"/>
                <a:gd name="T19" fmla="*/ 46 h 52"/>
                <a:gd name="T20" fmla="*/ 32 w 32"/>
                <a:gd name="T21" fmla="*/ 40 h 52"/>
                <a:gd name="T22" fmla="*/ 30 w 32"/>
                <a:gd name="T23" fmla="*/ 33 h 52"/>
                <a:gd name="T24" fmla="*/ 22 w 32"/>
                <a:gd name="T25" fmla="*/ 22 h 52"/>
                <a:gd name="T26" fmla="*/ 17 w 32"/>
                <a:gd name="T27" fmla="*/ 16 h 52"/>
                <a:gd name="T28" fmla="*/ 12 w 32"/>
                <a:gd name="T29" fmla="*/ 14 h 52"/>
                <a:gd name="T30" fmla="*/ 12 w 32"/>
                <a:gd name="T31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52">
                  <a:moveTo>
                    <a:pt x="5" y="18"/>
                  </a:moveTo>
                  <a:cubicBezTo>
                    <a:pt x="3" y="16"/>
                    <a:pt x="1" y="12"/>
                    <a:pt x="1" y="9"/>
                  </a:cubicBezTo>
                  <a:cubicBezTo>
                    <a:pt x="0" y="8"/>
                    <a:pt x="0" y="5"/>
                    <a:pt x="1" y="3"/>
                  </a:cubicBezTo>
                  <a:cubicBezTo>
                    <a:pt x="2" y="1"/>
                    <a:pt x="4" y="1"/>
                    <a:pt x="6" y="0"/>
                  </a:cubicBezTo>
                  <a:cubicBezTo>
                    <a:pt x="9" y="0"/>
                    <a:pt x="15" y="0"/>
                    <a:pt x="17" y="3"/>
                  </a:cubicBezTo>
                  <a:cubicBezTo>
                    <a:pt x="18" y="7"/>
                    <a:pt x="15" y="10"/>
                    <a:pt x="13" y="12"/>
                  </a:cubicBezTo>
                  <a:cubicBezTo>
                    <a:pt x="6" y="19"/>
                    <a:pt x="1" y="28"/>
                    <a:pt x="3" y="37"/>
                  </a:cubicBezTo>
                  <a:cubicBezTo>
                    <a:pt x="4" y="41"/>
                    <a:pt x="6" y="44"/>
                    <a:pt x="9" y="47"/>
                  </a:cubicBezTo>
                  <a:cubicBezTo>
                    <a:pt x="11" y="50"/>
                    <a:pt x="14" y="51"/>
                    <a:pt x="18" y="52"/>
                  </a:cubicBezTo>
                  <a:cubicBezTo>
                    <a:pt x="21" y="52"/>
                    <a:pt x="27" y="49"/>
                    <a:pt x="29" y="46"/>
                  </a:cubicBezTo>
                  <a:cubicBezTo>
                    <a:pt x="30" y="44"/>
                    <a:pt x="32" y="42"/>
                    <a:pt x="32" y="40"/>
                  </a:cubicBezTo>
                  <a:cubicBezTo>
                    <a:pt x="32" y="37"/>
                    <a:pt x="31" y="35"/>
                    <a:pt x="30" y="33"/>
                  </a:cubicBezTo>
                  <a:cubicBezTo>
                    <a:pt x="28" y="29"/>
                    <a:pt x="26" y="25"/>
                    <a:pt x="22" y="22"/>
                  </a:cubicBezTo>
                  <a:cubicBezTo>
                    <a:pt x="21" y="20"/>
                    <a:pt x="19" y="18"/>
                    <a:pt x="17" y="16"/>
                  </a:cubicBezTo>
                  <a:cubicBezTo>
                    <a:pt x="15" y="15"/>
                    <a:pt x="13" y="15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</a:path>
              </a:pathLst>
            </a:custGeom>
            <a:solidFill>
              <a:srgbClr val="C7B2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Freeform 723"/>
            <p:cNvSpPr/>
            <p:nvPr/>
          </p:nvSpPr>
          <p:spPr bwMode="auto">
            <a:xfrm>
              <a:off x="4532311" y="2735264"/>
              <a:ext cx="128587" cy="149225"/>
            </a:xfrm>
            <a:custGeom>
              <a:avLst/>
              <a:gdLst>
                <a:gd name="T0" fmla="*/ 33 w 47"/>
                <a:gd name="T1" fmla="*/ 22 h 55"/>
                <a:gd name="T2" fmla="*/ 23 w 47"/>
                <a:gd name="T3" fmla="*/ 23 h 55"/>
                <a:gd name="T4" fmla="*/ 7 w 47"/>
                <a:gd name="T5" fmla="*/ 32 h 55"/>
                <a:gd name="T6" fmla="*/ 1 w 47"/>
                <a:gd name="T7" fmla="*/ 42 h 55"/>
                <a:gd name="T8" fmla="*/ 2 w 47"/>
                <a:gd name="T9" fmla="*/ 50 h 55"/>
                <a:gd name="T10" fmla="*/ 20 w 47"/>
                <a:gd name="T11" fmla="*/ 49 h 55"/>
                <a:gd name="T12" fmla="*/ 33 w 47"/>
                <a:gd name="T13" fmla="*/ 34 h 55"/>
                <a:gd name="T14" fmla="*/ 35 w 47"/>
                <a:gd name="T15" fmla="*/ 26 h 55"/>
                <a:gd name="T16" fmla="*/ 39 w 47"/>
                <a:gd name="T17" fmla="*/ 16 h 55"/>
                <a:gd name="T18" fmla="*/ 42 w 47"/>
                <a:gd name="T19" fmla="*/ 3 h 55"/>
                <a:gd name="T20" fmla="*/ 29 w 47"/>
                <a:gd name="T21" fmla="*/ 6 h 55"/>
                <a:gd name="T22" fmla="*/ 32 w 47"/>
                <a:gd name="T23" fmla="*/ 18 h 55"/>
                <a:gd name="T24" fmla="*/ 33 w 47"/>
                <a:gd name="T25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55">
                  <a:moveTo>
                    <a:pt x="33" y="22"/>
                  </a:moveTo>
                  <a:cubicBezTo>
                    <a:pt x="33" y="19"/>
                    <a:pt x="24" y="23"/>
                    <a:pt x="23" y="23"/>
                  </a:cubicBezTo>
                  <a:cubicBezTo>
                    <a:pt x="17" y="25"/>
                    <a:pt x="11" y="28"/>
                    <a:pt x="7" y="32"/>
                  </a:cubicBezTo>
                  <a:cubicBezTo>
                    <a:pt x="5" y="34"/>
                    <a:pt x="2" y="38"/>
                    <a:pt x="1" y="42"/>
                  </a:cubicBezTo>
                  <a:cubicBezTo>
                    <a:pt x="0" y="44"/>
                    <a:pt x="1" y="48"/>
                    <a:pt x="2" y="50"/>
                  </a:cubicBezTo>
                  <a:cubicBezTo>
                    <a:pt x="6" y="55"/>
                    <a:pt x="15" y="52"/>
                    <a:pt x="20" y="49"/>
                  </a:cubicBezTo>
                  <a:cubicBezTo>
                    <a:pt x="25" y="46"/>
                    <a:pt x="30" y="40"/>
                    <a:pt x="33" y="34"/>
                  </a:cubicBezTo>
                  <a:cubicBezTo>
                    <a:pt x="35" y="31"/>
                    <a:pt x="35" y="29"/>
                    <a:pt x="35" y="26"/>
                  </a:cubicBezTo>
                  <a:cubicBezTo>
                    <a:pt x="36" y="22"/>
                    <a:pt x="38" y="19"/>
                    <a:pt x="39" y="16"/>
                  </a:cubicBezTo>
                  <a:cubicBezTo>
                    <a:pt x="41" y="12"/>
                    <a:pt x="47" y="7"/>
                    <a:pt x="42" y="3"/>
                  </a:cubicBezTo>
                  <a:cubicBezTo>
                    <a:pt x="38" y="0"/>
                    <a:pt x="29" y="0"/>
                    <a:pt x="29" y="6"/>
                  </a:cubicBezTo>
                  <a:cubicBezTo>
                    <a:pt x="28" y="11"/>
                    <a:pt x="30" y="15"/>
                    <a:pt x="32" y="18"/>
                  </a:cubicBezTo>
                  <a:cubicBezTo>
                    <a:pt x="32" y="20"/>
                    <a:pt x="33" y="21"/>
                    <a:pt x="33" y="22"/>
                  </a:cubicBezTo>
                </a:path>
              </a:pathLst>
            </a:custGeom>
            <a:solidFill>
              <a:srgbClr val="C7B2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Freeform 724"/>
            <p:cNvSpPr/>
            <p:nvPr/>
          </p:nvSpPr>
          <p:spPr bwMode="auto">
            <a:xfrm>
              <a:off x="4603749" y="2762251"/>
              <a:ext cx="303212" cy="233363"/>
            </a:xfrm>
            <a:custGeom>
              <a:avLst/>
              <a:gdLst>
                <a:gd name="T0" fmla="*/ 85 w 112"/>
                <a:gd name="T1" fmla="*/ 24 h 86"/>
                <a:gd name="T2" fmla="*/ 64 w 112"/>
                <a:gd name="T3" fmla="*/ 13 h 86"/>
                <a:gd name="T4" fmla="*/ 32 w 112"/>
                <a:gd name="T5" fmla="*/ 1 h 86"/>
                <a:gd name="T6" fmla="*/ 5 w 112"/>
                <a:gd name="T7" fmla="*/ 15 h 86"/>
                <a:gd name="T8" fmla="*/ 4 w 112"/>
                <a:gd name="T9" fmla="*/ 53 h 86"/>
                <a:gd name="T10" fmla="*/ 32 w 112"/>
                <a:gd name="T11" fmla="*/ 78 h 86"/>
                <a:gd name="T12" fmla="*/ 98 w 112"/>
                <a:gd name="T13" fmla="*/ 64 h 86"/>
                <a:gd name="T14" fmla="*/ 78 w 112"/>
                <a:gd name="T15" fmla="*/ 1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86">
                  <a:moveTo>
                    <a:pt x="85" y="24"/>
                  </a:moveTo>
                  <a:cubicBezTo>
                    <a:pt x="79" y="20"/>
                    <a:pt x="72" y="16"/>
                    <a:pt x="64" y="13"/>
                  </a:cubicBezTo>
                  <a:cubicBezTo>
                    <a:pt x="54" y="9"/>
                    <a:pt x="43" y="1"/>
                    <a:pt x="32" y="1"/>
                  </a:cubicBezTo>
                  <a:cubicBezTo>
                    <a:pt x="20" y="0"/>
                    <a:pt x="10" y="3"/>
                    <a:pt x="5" y="15"/>
                  </a:cubicBezTo>
                  <a:cubicBezTo>
                    <a:pt x="0" y="26"/>
                    <a:pt x="1" y="41"/>
                    <a:pt x="4" y="53"/>
                  </a:cubicBezTo>
                  <a:cubicBezTo>
                    <a:pt x="7" y="67"/>
                    <a:pt x="19" y="73"/>
                    <a:pt x="32" y="78"/>
                  </a:cubicBezTo>
                  <a:cubicBezTo>
                    <a:pt x="52" y="86"/>
                    <a:pt x="85" y="84"/>
                    <a:pt x="98" y="64"/>
                  </a:cubicBezTo>
                  <a:cubicBezTo>
                    <a:pt x="112" y="41"/>
                    <a:pt x="97" y="30"/>
                    <a:pt x="78" y="18"/>
                  </a:cubicBezTo>
                </a:path>
              </a:pathLst>
            </a:custGeom>
            <a:solidFill>
              <a:srgbClr val="C69C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Freeform 725"/>
            <p:cNvSpPr>
              <a:spLocks noEditPoints="1"/>
            </p:cNvSpPr>
            <p:nvPr/>
          </p:nvSpPr>
          <p:spPr bwMode="auto">
            <a:xfrm>
              <a:off x="4611686" y="2770189"/>
              <a:ext cx="273050" cy="214313"/>
            </a:xfrm>
            <a:custGeom>
              <a:avLst/>
              <a:gdLst>
                <a:gd name="T0" fmla="*/ 51 w 101"/>
                <a:gd name="T1" fmla="*/ 79 h 79"/>
                <a:gd name="T2" fmla="*/ 32 w 101"/>
                <a:gd name="T3" fmla="*/ 76 h 79"/>
                <a:gd name="T4" fmla="*/ 1 w 101"/>
                <a:gd name="T5" fmla="*/ 37 h 79"/>
                <a:gd name="T6" fmla="*/ 2 w 101"/>
                <a:gd name="T7" fmla="*/ 26 h 79"/>
                <a:gd name="T8" fmla="*/ 7 w 101"/>
                <a:gd name="T9" fmla="*/ 7 h 79"/>
                <a:gd name="T10" fmla="*/ 8 w 101"/>
                <a:gd name="T11" fmla="*/ 6 h 79"/>
                <a:gd name="T12" fmla="*/ 8 w 101"/>
                <a:gd name="T13" fmla="*/ 4 h 79"/>
                <a:gd name="T14" fmla="*/ 11 w 101"/>
                <a:gd name="T15" fmla="*/ 0 h 79"/>
                <a:gd name="T16" fmla="*/ 12 w 101"/>
                <a:gd name="T17" fmla="*/ 0 h 79"/>
                <a:gd name="T18" fmla="*/ 74 w 101"/>
                <a:gd name="T19" fmla="*/ 12 h 79"/>
                <a:gd name="T20" fmla="*/ 101 w 101"/>
                <a:gd name="T21" fmla="*/ 37 h 79"/>
                <a:gd name="T22" fmla="*/ 89 w 101"/>
                <a:gd name="T23" fmla="*/ 63 h 79"/>
                <a:gd name="T24" fmla="*/ 51 w 101"/>
                <a:gd name="T25" fmla="*/ 79 h 79"/>
                <a:gd name="T26" fmla="*/ 14 w 101"/>
                <a:gd name="T27" fmla="*/ 10 h 79"/>
                <a:gd name="T28" fmla="*/ 9 w 101"/>
                <a:gd name="T29" fmla="*/ 27 h 79"/>
                <a:gd name="T30" fmla="*/ 8 w 101"/>
                <a:gd name="T31" fmla="*/ 37 h 79"/>
                <a:gd name="T32" fmla="*/ 34 w 101"/>
                <a:gd name="T33" fmla="*/ 69 h 79"/>
                <a:gd name="T34" fmla="*/ 51 w 101"/>
                <a:gd name="T35" fmla="*/ 71 h 79"/>
                <a:gd name="T36" fmla="*/ 83 w 101"/>
                <a:gd name="T37" fmla="*/ 58 h 79"/>
                <a:gd name="T38" fmla="*/ 93 w 101"/>
                <a:gd name="T39" fmla="*/ 37 h 79"/>
                <a:gd name="T40" fmla="*/ 72 w 101"/>
                <a:gd name="T41" fmla="*/ 19 h 79"/>
                <a:gd name="T42" fmla="*/ 15 w 101"/>
                <a:gd name="T43" fmla="*/ 8 h 79"/>
                <a:gd name="T44" fmla="*/ 14 w 101"/>
                <a:gd name="T45" fmla="*/ 1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1" h="79">
                  <a:moveTo>
                    <a:pt x="51" y="79"/>
                  </a:moveTo>
                  <a:cubicBezTo>
                    <a:pt x="44" y="79"/>
                    <a:pt x="38" y="78"/>
                    <a:pt x="32" y="76"/>
                  </a:cubicBezTo>
                  <a:cubicBezTo>
                    <a:pt x="11" y="71"/>
                    <a:pt x="0" y="56"/>
                    <a:pt x="1" y="37"/>
                  </a:cubicBezTo>
                  <a:cubicBezTo>
                    <a:pt x="1" y="33"/>
                    <a:pt x="1" y="30"/>
                    <a:pt x="2" y="26"/>
                  </a:cubicBezTo>
                  <a:cubicBezTo>
                    <a:pt x="3" y="20"/>
                    <a:pt x="5" y="13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8" y="6"/>
                    <a:pt x="8" y="5"/>
                    <a:pt x="8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33" y="0"/>
                    <a:pt x="55" y="7"/>
                    <a:pt x="74" y="12"/>
                  </a:cubicBezTo>
                  <a:cubicBezTo>
                    <a:pt x="90" y="16"/>
                    <a:pt x="101" y="24"/>
                    <a:pt x="101" y="37"/>
                  </a:cubicBezTo>
                  <a:cubicBezTo>
                    <a:pt x="101" y="45"/>
                    <a:pt x="97" y="54"/>
                    <a:pt x="89" y="63"/>
                  </a:cubicBezTo>
                  <a:cubicBezTo>
                    <a:pt x="80" y="74"/>
                    <a:pt x="65" y="79"/>
                    <a:pt x="51" y="79"/>
                  </a:cubicBezTo>
                  <a:close/>
                  <a:moveTo>
                    <a:pt x="14" y="10"/>
                  </a:moveTo>
                  <a:cubicBezTo>
                    <a:pt x="12" y="15"/>
                    <a:pt x="10" y="21"/>
                    <a:pt x="9" y="27"/>
                  </a:cubicBezTo>
                  <a:cubicBezTo>
                    <a:pt x="9" y="30"/>
                    <a:pt x="8" y="34"/>
                    <a:pt x="8" y="37"/>
                  </a:cubicBezTo>
                  <a:cubicBezTo>
                    <a:pt x="9" y="54"/>
                    <a:pt x="15" y="64"/>
                    <a:pt x="34" y="69"/>
                  </a:cubicBezTo>
                  <a:cubicBezTo>
                    <a:pt x="39" y="70"/>
                    <a:pt x="45" y="71"/>
                    <a:pt x="51" y="71"/>
                  </a:cubicBezTo>
                  <a:cubicBezTo>
                    <a:pt x="63" y="71"/>
                    <a:pt x="76" y="67"/>
                    <a:pt x="83" y="58"/>
                  </a:cubicBezTo>
                  <a:cubicBezTo>
                    <a:pt x="90" y="49"/>
                    <a:pt x="93" y="42"/>
                    <a:pt x="93" y="37"/>
                  </a:cubicBezTo>
                  <a:cubicBezTo>
                    <a:pt x="93" y="29"/>
                    <a:pt x="87" y="23"/>
                    <a:pt x="72" y="19"/>
                  </a:cubicBezTo>
                  <a:cubicBezTo>
                    <a:pt x="54" y="15"/>
                    <a:pt x="33" y="9"/>
                    <a:pt x="15" y="8"/>
                  </a:cubicBezTo>
                  <a:cubicBezTo>
                    <a:pt x="15" y="9"/>
                    <a:pt x="15" y="10"/>
                    <a:pt x="14" y="10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Freeform 726"/>
            <p:cNvSpPr>
              <a:spLocks noEditPoints="1"/>
            </p:cNvSpPr>
            <p:nvPr/>
          </p:nvSpPr>
          <p:spPr bwMode="auto">
            <a:xfrm>
              <a:off x="4846636" y="2781301"/>
              <a:ext cx="71437" cy="68263"/>
            </a:xfrm>
            <a:custGeom>
              <a:avLst/>
              <a:gdLst>
                <a:gd name="T0" fmla="*/ 4 w 26"/>
                <a:gd name="T1" fmla="*/ 23 h 25"/>
                <a:gd name="T2" fmla="*/ 0 w 26"/>
                <a:gd name="T3" fmla="*/ 10 h 25"/>
                <a:gd name="T4" fmla="*/ 3 w 26"/>
                <a:gd name="T5" fmla="*/ 2 h 25"/>
                <a:gd name="T6" fmla="*/ 10 w 26"/>
                <a:gd name="T7" fmla="*/ 0 h 25"/>
                <a:gd name="T8" fmla="*/ 25 w 26"/>
                <a:gd name="T9" fmla="*/ 5 h 25"/>
                <a:gd name="T10" fmla="*/ 26 w 26"/>
                <a:gd name="T11" fmla="*/ 9 h 25"/>
                <a:gd name="T12" fmla="*/ 11 w 26"/>
                <a:gd name="T13" fmla="*/ 23 h 25"/>
                <a:gd name="T14" fmla="*/ 9 w 26"/>
                <a:gd name="T15" fmla="*/ 24 h 25"/>
                <a:gd name="T16" fmla="*/ 7 w 26"/>
                <a:gd name="T17" fmla="*/ 25 h 25"/>
                <a:gd name="T18" fmla="*/ 4 w 26"/>
                <a:gd name="T19" fmla="*/ 23 h 25"/>
                <a:gd name="T20" fmla="*/ 9 w 26"/>
                <a:gd name="T21" fmla="*/ 16 h 25"/>
                <a:gd name="T22" fmla="*/ 9 w 26"/>
                <a:gd name="T23" fmla="*/ 16 h 25"/>
                <a:gd name="T24" fmla="*/ 8 w 26"/>
                <a:gd name="T25" fmla="*/ 8 h 25"/>
                <a:gd name="T26" fmla="*/ 8 w 26"/>
                <a:gd name="T27" fmla="*/ 10 h 25"/>
                <a:gd name="T28" fmla="*/ 9 w 26"/>
                <a:gd name="T29" fmla="*/ 16 h 25"/>
                <a:gd name="T30" fmla="*/ 10 w 26"/>
                <a:gd name="T31" fmla="*/ 16 h 25"/>
                <a:gd name="T32" fmla="*/ 14 w 26"/>
                <a:gd name="T33" fmla="*/ 13 h 25"/>
                <a:gd name="T34" fmla="*/ 17 w 26"/>
                <a:gd name="T35" fmla="*/ 10 h 25"/>
                <a:gd name="T36" fmla="*/ 10 w 26"/>
                <a:gd name="T37" fmla="*/ 8 h 25"/>
                <a:gd name="T38" fmla="*/ 9 w 26"/>
                <a:gd name="T39" fmla="*/ 8 h 25"/>
                <a:gd name="T40" fmla="*/ 8 w 26"/>
                <a:gd name="T41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" h="25">
                  <a:moveTo>
                    <a:pt x="4" y="23"/>
                  </a:moveTo>
                  <a:cubicBezTo>
                    <a:pt x="2" y="20"/>
                    <a:pt x="0" y="15"/>
                    <a:pt x="0" y="10"/>
                  </a:cubicBezTo>
                  <a:cubicBezTo>
                    <a:pt x="0" y="7"/>
                    <a:pt x="1" y="4"/>
                    <a:pt x="3" y="2"/>
                  </a:cubicBezTo>
                  <a:cubicBezTo>
                    <a:pt x="5" y="1"/>
                    <a:pt x="8" y="0"/>
                    <a:pt x="10" y="0"/>
                  </a:cubicBezTo>
                  <a:cubicBezTo>
                    <a:pt x="15" y="1"/>
                    <a:pt x="21" y="2"/>
                    <a:pt x="25" y="5"/>
                  </a:cubicBezTo>
                  <a:cubicBezTo>
                    <a:pt x="26" y="6"/>
                    <a:pt x="26" y="8"/>
                    <a:pt x="26" y="9"/>
                  </a:cubicBezTo>
                  <a:cubicBezTo>
                    <a:pt x="24" y="16"/>
                    <a:pt x="17" y="21"/>
                    <a:pt x="11" y="23"/>
                  </a:cubicBezTo>
                  <a:cubicBezTo>
                    <a:pt x="11" y="24"/>
                    <a:pt x="10" y="24"/>
                    <a:pt x="9" y="24"/>
                  </a:cubicBezTo>
                  <a:cubicBezTo>
                    <a:pt x="9" y="24"/>
                    <a:pt x="8" y="25"/>
                    <a:pt x="7" y="25"/>
                  </a:cubicBezTo>
                  <a:cubicBezTo>
                    <a:pt x="6" y="25"/>
                    <a:pt x="5" y="24"/>
                    <a:pt x="4" y="23"/>
                  </a:cubicBezTo>
                  <a:close/>
                  <a:moveTo>
                    <a:pt x="9" y="16"/>
                  </a:moveTo>
                  <a:cubicBezTo>
                    <a:pt x="9" y="16"/>
                    <a:pt x="9" y="16"/>
                    <a:pt x="9" y="16"/>
                  </a:cubicBezTo>
                  <a:close/>
                  <a:moveTo>
                    <a:pt x="8" y="8"/>
                  </a:moveTo>
                  <a:cubicBezTo>
                    <a:pt x="8" y="8"/>
                    <a:pt x="8" y="9"/>
                    <a:pt x="8" y="10"/>
                  </a:cubicBezTo>
                  <a:cubicBezTo>
                    <a:pt x="8" y="12"/>
                    <a:pt x="8" y="14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5"/>
                    <a:pt x="13" y="14"/>
                    <a:pt x="14" y="13"/>
                  </a:cubicBezTo>
                  <a:cubicBezTo>
                    <a:pt x="15" y="12"/>
                    <a:pt x="16" y="11"/>
                    <a:pt x="17" y="10"/>
                  </a:cubicBezTo>
                  <a:cubicBezTo>
                    <a:pt x="15" y="9"/>
                    <a:pt x="12" y="8"/>
                    <a:pt x="10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8" y="8"/>
                    <a:pt x="8" y="8"/>
                    <a:pt x="8" y="8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Freeform 727"/>
            <p:cNvSpPr>
              <a:spLocks noEditPoints="1"/>
            </p:cNvSpPr>
            <p:nvPr/>
          </p:nvSpPr>
          <p:spPr bwMode="auto">
            <a:xfrm>
              <a:off x="4860924" y="2819401"/>
              <a:ext cx="88900" cy="115888"/>
            </a:xfrm>
            <a:custGeom>
              <a:avLst/>
              <a:gdLst>
                <a:gd name="T0" fmla="*/ 16 w 33"/>
                <a:gd name="T1" fmla="*/ 43 h 43"/>
                <a:gd name="T2" fmla="*/ 0 w 33"/>
                <a:gd name="T3" fmla="*/ 20 h 43"/>
                <a:gd name="T4" fmla="*/ 1 w 33"/>
                <a:gd name="T5" fmla="*/ 5 h 43"/>
                <a:gd name="T6" fmla="*/ 1 w 33"/>
                <a:gd name="T7" fmla="*/ 3 h 43"/>
                <a:gd name="T8" fmla="*/ 5 w 33"/>
                <a:gd name="T9" fmla="*/ 1 h 43"/>
                <a:gd name="T10" fmla="*/ 7 w 33"/>
                <a:gd name="T11" fmla="*/ 1 h 43"/>
                <a:gd name="T12" fmla="*/ 30 w 33"/>
                <a:gd name="T13" fmla="*/ 18 h 43"/>
                <a:gd name="T14" fmla="*/ 32 w 33"/>
                <a:gd name="T15" fmla="*/ 28 h 43"/>
                <a:gd name="T16" fmla="*/ 19 w 33"/>
                <a:gd name="T17" fmla="*/ 42 h 43"/>
                <a:gd name="T18" fmla="*/ 16 w 33"/>
                <a:gd name="T19" fmla="*/ 43 h 43"/>
                <a:gd name="T20" fmla="*/ 8 w 33"/>
                <a:gd name="T21" fmla="*/ 20 h 43"/>
                <a:gd name="T22" fmla="*/ 16 w 33"/>
                <a:gd name="T23" fmla="*/ 35 h 43"/>
                <a:gd name="T24" fmla="*/ 18 w 33"/>
                <a:gd name="T25" fmla="*/ 35 h 43"/>
                <a:gd name="T26" fmla="*/ 24 w 33"/>
                <a:gd name="T27" fmla="*/ 28 h 43"/>
                <a:gd name="T28" fmla="*/ 23 w 33"/>
                <a:gd name="T29" fmla="*/ 22 h 43"/>
                <a:gd name="T30" fmla="*/ 8 w 33"/>
                <a:gd name="T31" fmla="*/ 10 h 43"/>
                <a:gd name="T32" fmla="*/ 8 w 33"/>
                <a:gd name="T3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43">
                  <a:moveTo>
                    <a:pt x="16" y="43"/>
                  </a:moveTo>
                  <a:cubicBezTo>
                    <a:pt x="2" y="42"/>
                    <a:pt x="0" y="29"/>
                    <a:pt x="0" y="20"/>
                  </a:cubicBezTo>
                  <a:cubicBezTo>
                    <a:pt x="0" y="14"/>
                    <a:pt x="1" y="8"/>
                    <a:pt x="1" y="5"/>
                  </a:cubicBezTo>
                  <a:cubicBezTo>
                    <a:pt x="1" y="5"/>
                    <a:pt x="0" y="5"/>
                    <a:pt x="1" y="3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1"/>
                    <a:pt x="7" y="1"/>
                    <a:pt x="7" y="1"/>
                  </a:cubicBezTo>
                  <a:cubicBezTo>
                    <a:pt x="16" y="4"/>
                    <a:pt x="25" y="9"/>
                    <a:pt x="30" y="18"/>
                  </a:cubicBezTo>
                  <a:cubicBezTo>
                    <a:pt x="31" y="21"/>
                    <a:pt x="32" y="24"/>
                    <a:pt x="32" y="28"/>
                  </a:cubicBezTo>
                  <a:cubicBezTo>
                    <a:pt x="33" y="34"/>
                    <a:pt x="28" y="41"/>
                    <a:pt x="19" y="42"/>
                  </a:cubicBezTo>
                  <a:cubicBezTo>
                    <a:pt x="18" y="43"/>
                    <a:pt x="17" y="43"/>
                    <a:pt x="16" y="43"/>
                  </a:cubicBezTo>
                  <a:close/>
                  <a:moveTo>
                    <a:pt x="8" y="20"/>
                  </a:moveTo>
                  <a:cubicBezTo>
                    <a:pt x="8" y="29"/>
                    <a:pt x="9" y="35"/>
                    <a:pt x="16" y="35"/>
                  </a:cubicBezTo>
                  <a:cubicBezTo>
                    <a:pt x="16" y="35"/>
                    <a:pt x="17" y="35"/>
                    <a:pt x="18" y="35"/>
                  </a:cubicBezTo>
                  <a:cubicBezTo>
                    <a:pt x="23" y="34"/>
                    <a:pt x="24" y="31"/>
                    <a:pt x="24" y="28"/>
                  </a:cubicBezTo>
                  <a:cubicBezTo>
                    <a:pt x="24" y="26"/>
                    <a:pt x="24" y="24"/>
                    <a:pt x="23" y="22"/>
                  </a:cubicBezTo>
                  <a:cubicBezTo>
                    <a:pt x="20" y="16"/>
                    <a:pt x="14" y="12"/>
                    <a:pt x="8" y="10"/>
                  </a:cubicBezTo>
                  <a:cubicBezTo>
                    <a:pt x="8" y="13"/>
                    <a:pt x="8" y="16"/>
                    <a:pt x="8" y="20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Freeform 728"/>
            <p:cNvSpPr>
              <a:spLocks noEditPoints="1"/>
            </p:cNvSpPr>
            <p:nvPr/>
          </p:nvSpPr>
          <p:spPr bwMode="auto">
            <a:xfrm>
              <a:off x="4527549" y="2727326"/>
              <a:ext cx="138112" cy="168275"/>
            </a:xfrm>
            <a:custGeom>
              <a:avLst/>
              <a:gdLst>
                <a:gd name="T0" fmla="*/ 3 w 51"/>
                <a:gd name="T1" fmla="*/ 57 h 62"/>
                <a:gd name="T2" fmla="*/ 0 w 51"/>
                <a:gd name="T3" fmla="*/ 48 h 62"/>
                <a:gd name="T4" fmla="*/ 29 w 51"/>
                <a:gd name="T5" fmla="*/ 19 h 62"/>
                <a:gd name="T6" fmla="*/ 25 w 51"/>
                <a:gd name="T7" fmla="*/ 10 h 62"/>
                <a:gd name="T8" fmla="*/ 27 w 51"/>
                <a:gd name="T9" fmla="*/ 5 h 62"/>
                <a:gd name="T10" fmla="*/ 36 w 51"/>
                <a:gd name="T11" fmla="*/ 0 h 62"/>
                <a:gd name="T12" fmla="*/ 51 w 51"/>
                <a:gd name="T13" fmla="*/ 8 h 62"/>
                <a:gd name="T14" fmla="*/ 51 w 51"/>
                <a:gd name="T15" fmla="*/ 11 h 62"/>
                <a:gd name="T16" fmla="*/ 44 w 51"/>
                <a:gd name="T17" fmla="*/ 24 h 62"/>
                <a:gd name="T18" fmla="*/ 44 w 51"/>
                <a:gd name="T19" fmla="*/ 24 h 62"/>
                <a:gd name="T20" fmla="*/ 41 w 51"/>
                <a:gd name="T21" fmla="*/ 25 h 62"/>
                <a:gd name="T22" fmla="*/ 41 w 51"/>
                <a:gd name="T23" fmla="*/ 26 h 62"/>
                <a:gd name="T24" fmla="*/ 32 w 51"/>
                <a:gd name="T25" fmla="*/ 52 h 62"/>
                <a:gd name="T26" fmla="*/ 14 w 51"/>
                <a:gd name="T27" fmla="*/ 62 h 62"/>
                <a:gd name="T28" fmla="*/ 14 w 51"/>
                <a:gd name="T29" fmla="*/ 62 h 62"/>
                <a:gd name="T30" fmla="*/ 3 w 51"/>
                <a:gd name="T31" fmla="*/ 57 h 62"/>
                <a:gd name="T32" fmla="*/ 17 w 51"/>
                <a:gd name="T33" fmla="*/ 34 h 62"/>
                <a:gd name="T34" fmla="*/ 8 w 51"/>
                <a:gd name="T35" fmla="*/ 48 h 62"/>
                <a:gd name="T36" fmla="*/ 9 w 51"/>
                <a:gd name="T37" fmla="*/ 52 h 62"/>
                <a:gd name="T38" fmla="*/ 14 w 51"/>
                <a:gd name="T39" fmla="*/ 54 h 62"/>
                <a:gd name="T40" fmla="*/ 26 w 51"/>
                <a:gd name="T41" fmla="*/ 47 h 62"/>
                <a:gd name="T42" fmla="*/ 33 w 51"/>
                <a:gd name="T43" fmla="*/ 26 h 62"/>
                <a:gd name="T44" fmla="*/ 32 w 51"/>
                <a:gd name="T45" fmla="*/ 26 h 62"/>
                <a:gd name="T46" fmla="*/ 32 w 51"/>
                <a:gd name="T47" fmla="*/ 26 h 62"/>
                <a:gd name="T48" fmla="*/ 17 w 51"/>
                <a:gd name="T49" fmla="*/ 34 h 62"/>
                <a:gd name="T50" fmla="*/ 36 w 51"/>
                <a:gd name="T51" fmla="*/ 8 h 62"/>
                <a:gd name="T52" fmla="*/ 33 w 51"/>
                <a:gd name="T53" fmla="*/ 9 h 62"/>
                <a:gd name="T54" fmla="*/ 33 w 51"/>
                <a:gd name="T55" fmla="*/ 10 h 62"/>
                <a:gd name="T56" fmla="*/ 38 w 51"/>
                <a:gd name="T57" fmla="*/ 18 h 62"/>
                <a:gd name="T58" fmla="*/ 43 w 51"/>
                <a:gd name="T59" fmla="*/ 11 h 62"/>
                <a:gd name="T60" fmla="*/ 36 w 51"/>
                <a:gd name="T61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" h="62">
                  <a:moveTo>
                    <a:pt x="3" y="57"/>
                  </a:moveTo>
                  <a:cubicBezTo>
                    <a:pt x="1" y="54"/>
                    <a:pt x="0" y="51"/>
                    <a:pt x="0" y="48"/>
                  </a:cubicBezTo>
                  <a:cubicBezTo>
                    <a:pt x="1" y="34"/>
                    <a:pt x="16" y="22"/>
                    <a:pt x="29" y="19"/>
                  </a:cubicBezTo>
                  <a:cubicBezTo>
                    <a:pt x="27" y="16"/>
                    <a:pt x="25" y="13"/>
                    <a:pt x="25" y="10"/>
                  </a:cubicBezTo>
                  <a:cubicBezTo>
                    <a:pt x="25" y="8"/>
                    <a:pt x="26" y="6"/>
                    <a:pt x="27" y="5"/>
                  </a:cubicBezTo>
                  <a:cubicBezTo>
                    <a:pt x="29" y="1"/>
                    <a:pt x="33" y="0"/>
                    <a:pt x="36" y="0"/>
                  </a:cubicBezTo>
                  <a:cubicBezTo>
                    <a:pt x="42" y="0"/>
                    <a:pt x="48" y="3"/>
                    <a:pt x="51" y="8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49" y="17"/>
                    <a:pt x="46" y="20"/>
                    <a:pt x="44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3" y="24"/>
                    <a:pt x="42" y="25"/>
                    <a:pt x="41" y="25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38" y="33"/>
                    <a:pt x="40" y="42"/>
                    <a:pt x="32" y="52"/>
                  </a:cubicBezTo>
                  <a:cubicBezTo>
                    <a:pt x="28" y="56"/>
                    <a:pt x="22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0" y="62"/>
                    <a:pt x="6" y="60"/>
                    <a:pt x="3" y="57"/>
                  </a:cubicBezTo>
                  <a:close/>
                  <a:moveTo>
                    <a:pt x="17" y="34"/>
                  </a:moveTo>
                  <a:cubicBezTo>
                    <a:pt x="11" y="38"/>
                    <a:pt x="8" y="44"/>
                    <a:pt x="8" y="48"/>
                  </a:cubicBezTo>
                  <a:cubicBezTo>
                    <a:pt x="8" y="49"/>
                    <a:pt x="8" y="50"/>
                    <a:pt x="9" y="52"/>
                  </a:cubicBezTo>
                  <a:cubicBezTo>
                    <a:pt x="11" y="54"/>
                    <a:pt x="12" y="54"/>
                    <a:pt x="14" y="54"/>
                  </a:cubicBezTo>
                  <a:cubicBezTo>
                    <a:pt x="17" y="54"/>
                    <a:pt x="23" y="50"/>
                    <a:pt x="26" y="47"/>
                  </a:cubicBezTo>
                  <a:cubicBezTo>
                    <a:pt x="32" y="41"/>
                    <a:pt x="30" y="35"/>
                    <a:pt x="33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29" y="26"/>
                    <a:pt x="22" y="29"/>
                    <a:pt x="17" y="34"/>
                  </a:cubicBezTo>
                  <a:close/>
                  <a:moveTo>
                    <a:pt x="36" y="8"/>
                  </a:moveTo>
                  <a:cubicBezTo>
                    <a:pt x="34" y="8"/>
                    <a:pt x="34" y="8"/>
                    <a:pt x="33" y="9"/>
                  </a:cubicBezTo>
                  <a:cubicBezTo>
                    <a:pt x="33" y="9"/>
                    <a:pt x="33" y="9"/>
                    <a:pt x="33" y="10"/>
                  </a:cubicBezTo>
                  <a:cubicBezTo>
                    <a:pt x="33" y="11"/>
                    <a:pt x="35" y="15"/>
                    <a:pt x="38" y="18"/>
                  </a:cubicBezTo>
                  <a:cubicBezTo>
                    <a:pt x="40" y="15"/>
                    <a:pt x="42" y="13"/>
                    <a:pt x="43" y="11"/>
                  </a:cubicBezTo>
                  <a:cubicBezTo>
                    <a:pt x="41" y="9"/>
                    <a:pt x="38" y="8"/>
                    <a:pt x="36" y="8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Freeform 729"/>
            <p:cNvSpPr/>
            <p:nvPr/>
          </p:nvSpPr>
          <p:spPr bwMode="auto">
            <a:xfrm>
              <a:off x="4646611" y="2611439"/>
              <a:ext cx="60325" cy="165100"/>
            </a:xfrm>
            <a:custGeom>
              <a:avLst/>
              <a:gdLst>
                <a:gd name="T0" fmla="*/ 3 w 22"/>
                <a:gd name="T1" fmla="*/ 61 h 61"/>
                <a:gd name="T2" fmla="*/ 0 w 22"/>
                <a:gd name="T3" fmla="*/ 57 h 61"/>
                <a:gd name="T4" fmla="*/ 14 w 22"/>
                <a:gd name="T5" fmla="*/ 2 h 61"/>
                <a:gd name="T6" fmla="*/ 14 w 22"/>
                <a:gd name="T7" fmla="*/ 2 h 61"/>
                <a:gd name="T8" fmla="*/ 19 w 22"/>
                <a:gd name="T9" fmla="*/ 1 h 61"/>
                <a:gd name="T10" fmla="*/ 21 w 22"/>
                <a:gd name="T11" fmla="*/ 6 h 61"/>
                <a:gd name="T12" fmla="*/ 8 w 22"/>
                <a:gd name="T13" fmla="*/ 58 h 61"/>
                <a:gd name="T14" fmla="*/ 4 w 22"/>
                <a:gd name="T15" fmla="*/ 61 h 61"/>
                <a:gd name="T16" fmla="*/ 3 w 22"/>
                <a:gd name="T1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61">
                  <a:moveTo>
                    <a:pt x="3" y="61"/>
                  </a:moveTo>
                  <a:cubicBezTo>
                    <a:pt x="1" y="61"/>
                    <a:pt x="0" y="59"/>
                    <a:pt x="0" y="57"/>
                  </a:cubicBezTo>
                  <a:cubicBezTo>
                    <a:pt x="2" y="41"/>
                    <a:pt x="5" y="18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0"/>
                    <a:pt x="17" y="0"/>
                    <a:pt x="19" y="1"/>
                  </a:cubicBezTo>
                  <a:cubicBezTo>
                    <a:pt x="21" y="2"/>
                    <a:pt x="22" y="4"/>
                    <a:pt x="21" y="6"/>
                  </a:cubicBezTo>
                  <a:cubicBezTo>
                    <a:pt x="13" y="19"/>
                    <a:pt x="10" y="42"/>
                    <a:pt x="8" y="58"/>
                  </a:cubicBezTo>
                  <a:cubicBezTo>
                    <a:pt x="8" y="60"/>
                    <a:pt x="6" y="61"/>
                    <a:pt x="4" y="61"/>
                  </a:cubicBezTo>
                  <a:lnTo>
                    <a:pt x="3" y="61"/>
                  </a:ln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Freeform 730"/>
            <p:cNvSpPr/>
            <p:nvPr/>
          </p:nvSpPr>
          <p:spPr bwMode="auto">
            <a:xfrm>
              <a:off x="4868861" y="2657476"/>
              <a:ext cx="46037" cy="131763"/>
            </a:xfrm>
            <a:custGeom>
              <a:avLst/>
              <a:gdLst>
                <a:gd name="T0" fmla="*/ 4 w 17"/>
                <a:gd name="T1" fmla="*/ 49 h 49"/>
                <a:gd name="T2" fmla="*/ 0 w 17"/>
                <a:gd name="T3" fmla="*/ 45 h 49"/>
                <a:gd name="T4" fmla="*/ 5 w 17"/>
                <a:gd name="T5" fmla="*/ 24 h 49"/>
                <a:gd name="T6" fmla="*/ 9 w 17"/>
                <a:gd name="T7" fmla="*/ 6 h 49"/>
                <a:gd name="T8" fmla="*/ 9 w 17"/>
                <a:gd name="T9" fmla="*/ 6 h 49"/>
                <a:gd name="T10" fmla="*/ 11 w 17"/>
                <a:gd name="T11" fmla="*/ 0 h 49"/>
                <a:gd name="T12" fmla="*/ 16 w 17"/>
                <a:gd name="T13" fmla="*/ 3 h 49"/>
                <a:gd name="T14" fmla="*/ 17 w 17"/>
                <a:gd name="T15" fmla="*/ 6 h 49"/>
                <a:gd name="T16" fmla="*/ 12 w 17"/>
                <a:gd name="T17" fmla="*/ 26 h 49"/>
                <a:gd name="T18" fmla="*/ 8 w 17"/>
                <a:gd name="T19" fmla="*/ 46 h 49"/>
                <a:gd name="T20" fmla="*/ 4 w 17"/>
                <a:gd name="T2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49">
                  <a:moveTo>
                    <a:pt x="4" y="49"/>
                  </a:moveTo>
                  <a:cubicBezTo>
                    <a:pt x="2" y="49"/>
                    <a:pt x="0" y="47"/>
                    <a:pt x="0" y="45"/>
                  </a:cubicBezTo>
                  <a:cubicBezTo>
                    <a:pt x="1" y="39"/>
                    <a:pt x="4" y="30"/>
                    <a:pt x="5" y="24"/>
                  </a:cubicBezTo>
                  <a:cubicBezTo>
                    <a:pt x="6" y="20"/>
                    <a:pt x="9" y="9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4"/>
                    <a:pt x="9" y="1"/>
                    <a:pt x="11" y="0"/>
                  </a:cubicBezTo>
                  <a:cubicBezTo>
                    <a:pt x="13" y="0"/>
                    <a:pt x="15" y="1"/>
                    <a:pt x="16" y="3"/>
                  </a:cubicBezTo>
                  <a:cubicBezTo>
                    <a:pt x="17" y="4"/>
                    <a:pt x="17" y="5"/>
                    <a:pt x="17" y="6"/>
                  </a:cubicBezTo>
                  <a:cubicBezTo>
                    <a:pt x="16" y="12"/>
                    <a:pt x="13" y="22"/>
                    <a:pt x="12" y="26"/>
                  </a:cubicBezTo>
                  <a:cubicBezTo>
                    <a:pt x="11" y="33"/>
                    <a:pt x="8" y="42"/>
                    <a:pt x="8" y="46"/>
                  </a:cubicBezTo>
                  <a:cubicBezTo>
                    <a:pt x="8" y="48"/>
                    <a:pt x="6" y="49"/>
                    <a:pt x="4" y="49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Freeform 731"/>
            <p:cNvSpPr/>
            <p:nvPr/>
          </p:nvSpPr>
          <p:spPr bwMode="auto">
            <a:xfrm>
              <a:off x="4651374" y="2814639"/>
              <a:ext cx="41275" cy="31750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Freeform 732"/>
            <p:cNvSpPr/>
            <p:nvPr/>
          </p:nvSpPr>
          <p:spPr bwMode="auto">
            <a:xfrm>
              <a:off x="4700586" y="2825751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2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9"/>
                    <a:pt x="15" y="13"/>
                    <a:pt x="14" y="2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Freeform 733"/>
            <p:cNvSpPr/>
            <p:nvPr/>
          </p:nvSpPr>
          <p:spPr bwMode="auto">
            <a:xfrm>
              <a:off x="4749799" y="2835276"/>
              <a:ext cx="39687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9"/>
                    <a:pt x="15" y="13"/>
                    <a:pt x="14" y="3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Freeform 734"/>
            <p:cNvSpPr/>
            <p:nvPr/>
          </p:nvSpPr>
          <p:spPr bwMode="auto">
            <a:xfrm>
              <a:off x="4800599" y="2846389"/>
              <a:ext cx="41275" cy="33338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1" y="3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Freeform 735"/>
            <p:cNvSpPr/>
            <p:nvPr/>
          </p:nvSpPr>
          <p:spPr bwMode="auto">
            <a:xfrm>
              <a:off x="4673599" y="2852739"/>
              <a:ext cx="41275" cy="31750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Freeform 736"/>
            <p:cNvSpPr/>
            <p:nvPr/>
          </p:nvSpPr>
          <p:spPr bwMode="auto">
            <a:xfrm>
              <a:off x="4633911" y="2841626"/>
              <a:ext cx="34925" cy="28575"/>
            </a:xfrm>
            <a:custGeom>
              <a:avLst/>
              <a:gdLst>
                <a:gd name="T0" fmla="*/ 3 w 13"/>
                <a:gd name="T1" fmla="*/ 0 h 11"/>
                <a:gd name="T2" fmla="*/ 12 w 13"/>
                <a:gd name="T3" fmla="*/ 2 h 11"/>
                <a:gd name="T4" fmla="*/ 3 w 13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1">
                  <a:moveTo>
                    <a:pt x="3" y="0"/>
                  </a:moveTo>
                  <a:cubicBezTo>
                    <a:pt x="0" y="8"/>
                    <a:pt x="13" y="11"/>
                    <a:pt x="12" y="2"/>
                  </a:cubicBezTo>
                  <a:cubicBezTo>
                    <a:pt x="10" y="3"/>
                    <a:pt x="5" y="2"/>
                    <a:pt x="3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Freeform 737"/>
            <p:cNvSpPr/>
            <p:nvPr/>
          </p:nvSpPr>
          <p:spPr bwMode="auto">
            <a:xfrm>
              <a:off x="4719636" y="2862264"/>
              <a:ext cx="41275" cy="36513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4" y="3"/>
                  </a:cubicBezTo>
                  <a:cubicBezTo>
                    <a:pt x="12" y="4"/>
                    <a:pt x="6" y="3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Freeform 738"/>
            <p:cNvSpPr/>
            <p:nvPr/>
          </p:nvSpPr>
          <p:spPr bwMode="auto">
            <a:xfrm>
              <a:off x="4770436" y="2870201"/>
              <a:ext cx="41275" cy="36513"/>
            </a:xfrm>
            <a:custGeom>
              <a:avLst/>
              <a:gdLst>
                <a:gd name="T0" fmla="*/ 3 w 15"/>
                <a:gd name="T1" fmla="*/ 0 h 13"/>
                <a:gd name="T2" fmla="*/ 14 w 15"/>
                <a:gd name="T3" fmla="*/ 3 h 13"/>
                <a:gd name="T4" fmla="*/ 3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3" y="0"/>
                  </a:moveTo>
                  <a:cubicBezTo>
                    <a:pt x="0" y="9"/>
                    <a:pt x="15" y="13"/>
                    <a:pt x="14" y="3"/>
                  </a:cubicBezTo>
                  <a:cubicBezTo>
                    <a:pt x="11" y="4"/>
                    <a:pt x="6" y="2"/>
                    <a:pt x="3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Freeform 739"/>
            <p:cNvSpPr/>
            <p:nvPr/>
          </p:nvSpPr>
          <p:spPr bwMode="auto">
            <a:xfrm>
              <a:off x="4814886" y="2876551"/>
              <a:ext cx="39687" cy="34925"/>
            </a:xfrm>
            <a:custGeom>
              <a:avLst/>
              <a:gdLst>
                <a:gd name="T0" fmla="*/ 4 w 15"/>
                <a:gd name="T1" fmla="*/ 0 h 13"/>
                <a:gd name="T2" fmla="*/ 15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5" y="3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Freeform 740"/>
            <p:cNvSpPr/>
            <p:nvPr/>
          </p:nvSpPr>
          <p:spPr bwMode="auto">
            <a:xfrm>
              <a:off x="4643436" y="2884489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9"/>
                    <a:pt x="15" y="13"/>
                    <a:pt x="14" y="3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Freeform 741"/>
            <p:cNvSpPr/>
            <p:nvPr/>
          </p:nvSpPr>
          <p:spPr bwMode="auto">
            <a:xfrm>
              <a:off x="4692649" y="2895601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4" y="3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Freeform 742"/>
            <p:cNvSpPr/>
            <p:nvPr/>
          </p:nvSpPr>
          <p:spPr bwMode="auto">
            <a:xfrm>
              <a:off x="4741861" y="2906714"/>
              <a:ext cx="39687" cy="34925"/>
            </a:xfrm>
            <a:custGeom>
              <a:avLst/>
              <a:gdLst>
                <a:gd name="T0" fmla="*/ 4 w 15"/>
                <a:gd name="T1" fmla="*/ 0 h 13"/>
                <a:gd name="T2" fmla="*/ 15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5" y="3"/>
                  </a:cubicBezTo>
                  <a:cubicBezTo>
                    <a:pt x="12" y="4"/>
                    <a:pt x="6" y="3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Freeform 743"/>
            <p:cNvSpPr/>
            <p:nvPr/>
          </p:nvSpPr>
          <p:spPr bwMode="auto">
            <a:xfrm>
              <a:off x="4789486" y="2916239"/>
              <a:ext cx="44450" cy="33338"/>
            </a:xfrm>
            <a:custGeom>
              <a:avLst/>
              <a:gdLst>
                <a:gd name="T0" fmla="*/ 4 w 16"/>
                <a:gd name="T1" fmla="*/ 0 h 12"/>
                <a:gd name="T2" fmla="*/ 15 w 16"/>
                <a:gd name="T3" fmla="*/ 2 h 12"/>
                <a:gd name="T4" fmla="*/ 4 w 16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2">
                  <a:moveTo>
                    <a:pt x="4" y="0"/>
                  </a:moveTo>
                  <a:cubicBezTo>
                    <a:pt x="0" y="9"/>
                    <a:pt x="16" y="12"/>
                    <a:pt x="15" y="2"/>
                  </a:cubicBezTo>
                  <a:cubicBezTo>
                    <a:pt x="12" y="3"/>
                    <a:pt x="7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Freeform 744"/>
            <p:cNvSpPr/>
            <p:nvPr/>
          </p:nvSpPr>
          <p:spPr bwMode="auto">
            <a:xfrm>
              <a:off x="4665661" y="2922589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4" y="3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Freeform 745"/>
            <p:cNvSpPr/>
            <p:nvPr/>
          </p:nvSpPr>
          <p:spPr bwMode="auto">
            <a:xfrm>
              <a:off x="4711699" y="2935289"/>
              <a:ext cx="41275" cy="33338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Freeform 746"/>
            <p:cNvSpPr/>
            <p:nvPr/>
          </p:nvSpPr>
          <p:spPr bwMode="auto">
            <a:xfrm>
              <a:off x="4378324" y="1771651"/>
              <a:ext cx="1023937" cy="920750"/>
            </a:xfrm>
            <a:custGeom>
              <a:avLst/>
              <a:gdLst>
                <a:gd name="T0" fmla="*/ 188 w 378"/>
                <a:gd name="T1" fmla="*/ 0 h 340"/>
                <a:gd name="T2" fmla="*/ 55 w 378"/>
                <a:gd name="T3" fmla="*/ 54 h 340"/>
                <a:gd name="T4" fmla="*/ 11 w 378"/>
                <a:gd name="T5" fmla="*/ 113 h 340"/>
                <a:gd name="T6" fmla="*/ 6 w 378"/>
                <a:gd name="T7" fmla="*/ 179 h 340"/>
                <a:gd name="T8" fmla="*/ 23 w 378"/>
                <a:gd name="T9" fmla="*/ 233 h 340"/>
                <a:gd name="T10" fmla="*/ 51 w 378"/>
                <a:gd name="T11" fmla="*/ 278 h 340"/>
                <a:gd name="T12" fmla="*/ 155 w 378"/>
                <a:gd name="T13" fmla="*/ 338 h 340"/>
                <a:gd name="T14" fmla="*/ 199 w 378"/>
                <a:gd name="T15" fmla="*/ 337 h 340"/>
                <a:gd name="T16" fmla="*/ 211 w 378"/>
                <a:gd name="T17" fmla="*/ 337 h 340"/>
                <a:gd name="T18" fmla="*/ 225 w 378"/>
                <a:gd name="T19" fmla="*/ 337 h 340"/>
                <a:gd name="T20" fmla="*/ 282 w 378"/>
                <a:gd name="T21" fmla="*/ 307 h 340"/>
                <a:gd name="T22" fmla="*/ 365 w 378"/>
                <a:gd name="T23" fmla="*/ 207 h 340"/>
                <a:gd name="T24" fmla="*/ 351 w 378"/>
                <a:gd name="T25" fmla="*/ 84 h 340"/>
                <a:gd name="T26" fmla="*/ 265 w 378"/>
                <a:gd name="T27" fmla="*/ 15 h 340"/>
                <a:gd name="T28" fmla="*/ 220 w 378"/>
                <a:gd name="T29" fmla="*/ 2 h 340"/>
                <a:gd name="T30" fmla="*/ 197 w 378"/>
                <a:gd name="T31" fmla="*/ 1 h 340"/>
                <a:gd name="T32" fmla="*/ 184 w 378"/>
                <a:gd name="T33" fmla="*/ 1 h 340"/>
                <a:gd name="T34" fmla="*/ 185 w 378"/>
                <a:gd name="T35" fmla="*/ 3 h 340"/>
                <a:gd name="T36" fmla="*/ 188 w 378"/>
                <a:gd name="T37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8" h="340">
                  <a:moveTo>
                    <a:pt x="188" y="0"/>
                  </a:moveTo>
                  <a:cubicBezTo>
                    <a:pt x="137" y="0"/>
                    <a:pt x="91" y="19"/>
                    <a:pt x="55" y="54"/>
                  </a:cubicBezTo>
                  <a:cubicBezTo>
                    <a:pt x="36" y="72"/>
                    <a:pt x="23" y="90"/>
                    <a:pt x="11" y="113"/>
                  </a:cubicBezTo>
                  <a:cubicBezTo>
                    <a:pt x="0" y="133"/>
                    <a:pt x="2" y="158"/>
                    <a:pt x="6" y="179"/>
                  </a:cubicBezTo>
                  <a:cubicBezTo>
                    <a:pt x="9" y="198"/>
                    <a:pt x="14" y="216"/>
                    <a:pt x="23" y="233"/>
                  </a:cubicBezTo>
                  <a:cubicBezTo>
                    <a:pt x="31" y="248"/>
                    <a:pt x="41" y="264"/>
                    <a:pt x="51" y="278"/>
                  </a:cubicBezTo>
                  <a:cubicBezTo>
                    <a:pt x="73" y="312"/>
                    <a:pt x="116" y="333"/>
                    <a:pt x="155" y="338"/>
                  </a:cubicBezTo>
                  <a:cubicBezTo>
                    <a:pt x="168" y="340"/>
                    <a:pt x="185" y="338"/>
                    <a:pt x="199" y="337"/>
                  </a:cubicBezTo>
                  <a:cubicBezTo>
                    <a:pt x="203" y="336"/>
                    <a:pt x="207" y="337"/>
                    <a:pt x="211" y="337"/>
                  </a:cubicBezTo>
                  <a:cubicBezTo>
                    <a:pt x="215" y="337"/>
                    <a:pt x="220" y="337"/>
                    <a:pt x="225" y="337"/>
                  </a:cubicBezTo>
                  <a:cubicBezTo>
                    <a:pt x="247" y="334"/>
                    <a:pt x="262" y="318"/>
                    <a:pt x="282" y="307"/>
                  </a:cubicBezTo>
                  <a:cubicBezTo>
                    <a:pt x="319" y="286"/>
                    <a:pt x="352" y="248"/>
                    <a:pt x="365" y="207"/>
                  </a:cubicBezTo>
                  <a:cubicBezTo>
                    <a:pt x="378" y="167"/>
                    <a:pt x="375" y="118"/>
                    <a:pt x="351" y="84"/>
                  </a:cubicBezTo>
                  <a:cubicBezTo>
                    <a:pt x="330" y="54"/>
                    <a:pt x="297" y="29"/>
                    <a:pt x="265" y="15"/>
                  </a:cubicBezTo>
                  <a:cubicBezTo>
                    <a:pt x="250" y="9"/>
                    <a:pt x="234" y="5"/>
                    <a:pt x="220" y="2"/>
                  </a:cubicBezTo>
                  <a:cubicBezTo>
                    <a:pt x="212" y="1"/>
                    <a:pt x="205" y="1"/>
                    <a:pt x="197" y="1"/>
                  </a:cubicBezTo>
                  <a:cubicBezTo>
                    <a:pt x="193" y="1"/>
                    <a:pt x="188" y="1"/>
                    <a:pt x="184" y="1"/>
                  </a:cubicBezTo>
                  <a:cubicBezTo>
                    <a:pt x="184" y="2"/>
                    <a:pt x="184" y="3"/>
                    <a:pt x="185" y="3"/>
                  </a:cubicBezTo>
                  <a:cubicBezTo>
                    <a:pt x="188" y="0"/>
                    <a:pt x="188" y="0"/>
                    <a:pt x="18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Freeform 747"/>
            <p:cNvSpPr/>
            <p:nvPr/>
          </p:nvSpPr>
          <p:spPr bwMode="auto">
            <a:xfrm>
              <a:off x="4397374" y="1790701"/>
              <a:ext cx="979487" cy="877888"/>
            </a:xfrm>
            <a:custGeom>
              <a:avLst/>
              <a:gdLst>
                <a:gd name="T0" fmla="*/ 182 w 362"/>
                <a:gd name="T1" fmla="*/ 0 h 324"/>
                <a:gd name="T2" fmla="*/ 53 w 362"/>
                <a:gd name="T3" fmla="*/ 53 h 324"/>
                <a:gd name="T4" fmla="*/ 10 w 362"/>
                <a:gd name="T5" fmla="*/ 110 h 324"/>
                <a:gd name="T6" fmla="*/ 5 w 362"/>
                <a:gd name="T7" fmla="*/ 174 h 324"/>
                <a:gd name="T8" fmla="*/ 21 w 362"/>
                <a:gd name="T9" fmla="*/ 227 h 324"/>
                <a:gd name="T10" fmla="*/ 47 w 362"/>
                <a:gd name="T11" fmla="*/ 270 h 324"/>
                <a:gd name="T12" fmla="*/ 143 w 362"/>
                <a:gd name="T13" fmla="*/ 322 h 324"/>
                <a:gd name="T14" fmla="*/ 180 w 362"/>
                <a:gd name="T15" fmla="*/ 319 h 324"/>
                <a:gd name="T16" fmla="*/ 208 w 362"/>
                <a:gd name="T17" fmla="*/ 317 h 324"/>
                <a:gd name="T18" fmla="*/ 268 w 362"/>
                <a:gd name="T19" fmla="*/ 296 h 324"/>
                <a:gd name="T20" fmla="*/ 350 w 362"/>
                <a:gd name="T21" fmla="*/ 198 h 324"/>
                <a:gd name="T22" fmla="*/ 337 w 362"/>
                <a:gd name="T23" fmla="*/ 79 h 324"/>
                <a:gd name="T24" fmla="*/ 255 w 362"/>
                <a:gd name="T25" fmla="*/ 13 h 324"/>
                <a:gd name="T26" fmla="*/ 212 w 362"/>
                <a:gd name="T27" fmla="*/ 1 h 324"/>
                <a:gd name="T28" fmla="*/ 190 w 362"/>
                <a:gd name="T29" fmla="*/ 0 h 324"/>
                <a:gd name="T30" fmla="*/ 177 w 362"/>
                <a:gd name="T31" fmla="*/ 0 h 324"/>
                <a:gd name="T32" fmla="*/ 178 w 362"/>
                <a:gd name="T33" fmla="*/ 2 h 324"/>
                <a:gd name="T34" fmla="*/ 182 w 362"/>
                <a:gd name="T3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2" h="324">
                  <a:moveTo>
                    <a:pt x="182" y="0"/>
                  </a:moveTo>
                  <a:cubicBezTo>
                    <a:pt x="133" y="0"/>
                    <a:pt x="88" y="18"/>
                    <a:pt x="53" y="53"/>
                  </a:cubicBezTo>
                  <a:cubicBezTo>
                    <a:pt x="35" y="71"/>
                    <a:pt x="22" y="88"/>
                    <a:pt x="10" y="110"/>
                  </a:cubicBezTo>
                  <a:cubicBezTo>
                    <a:pt x="0" y="130"/>
                    <a:pt x="1" y="154"/>
                    <a:pt x="5" y="174"/>
                  </a:cubicBezTo>
                  <a:cubicBezTo>
                    <a:pt x="8" y="192"/>
                    <a:pt x="12" y="210"/>
                    <a:pt x="21" y="227"/>
                  </a:cubicBezTo>
                  <a:cubicBezTo>
                    <a:pt x="28" y="241"/>
                    <a:pt x="38" y="256"/>
                    <a:pt x="47" y="270"/>
                  </a:cubicBezTo>
                  <a:cubicBezTo>
                    <a:pt x="68" y="302"/>
                    <a:pt x="106" y="317"/>
                    <a:pt x="143" y="322"/>
                  </a:cubicBezTo>
                  <a:cubicBezTo>
                    <a:pt x="156" y="324"/>
                    <a:pt x="168" y="320"/>
                    <a:pt x="180" y="319"/>
                  </a:cubicBezTo>
                  <a:cubicBezTo>
                    <a:pt x="190" y="318"/>
                    <a:pt x="199" y="318"/>
                    <a:pt x="208" y="317"/>
                  </a:cubicBezTo>
                  <a:cubicBezTo>
                    <a:pt x="230" y="314"/>
                    <a:pt x="250" y="307"/>
                    <a:pt x="268" y="296"/>
                  </a:cubicBezTo>
                  <a:cubicBezTo>
                    <a:pt x="304" y="275"/>
                    <a:pt x="337" y="238"/>
                    <a:pt x="350" y="198"/>
                  </a:cubicBezTo>
                  <a:cubicBezTo>
                    <a:pt x="362" y="159"/>
                    <a:pt x="360" y="112"/>
                    <a:pt x="337" y="79"/>
                  </a:cubicBezTo>
                  <a:cubicBezTo>
                    <a:pt x="317" y="50"/>
                    <a:pt x="286" y="26"/>
                    <a:pt x="255" y="13"/>
                  </a:cubicBezTo>
                  <a:cubicBezTo>
                    <a:pt x="241" y="8"/>
                    <a:pt x="226" y="4"/>
                    <a:pt x="212" y="1"/>
                  </a:cubicBezTo>
                  <a:cubicBezTo>
                    <a:pt x="204" y="0"/>
                    <a:pt x="197" y="0"/>
                    <a:pt x="190" y="0"/>
                  </a:cubicBezTo>
                  <a:cubicBezTo>
                    <a:pt x="186" y="0"/>
                    <a:pt x="182" y="1"/>
                    <a:pt x="177" y="0"/>
                  </a:cubicBezTo>
                  <a:cubicBezTo>
                    <a:pt x="178" y="1"/>
                    <a:pt x="178" y="2"/>
                    <a:pt x="178" y="2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FCEE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Freeform 748"/>
            <p:cNvSpPr/>
            <p:nvPr/>
          </p:nvSpPr>
          <p:spPr bwMode="auto">
            <a:xfrm>
              <a:off x="4538661" y="1763714"/>
              <a:ext cx="452437" cy="901700"/>
            </a:xfrm>
            <a:custGeom>
              <a:avLst/>
              <a:gdLst>
                <a:gd name="T0" fmla="*/ 112 w 167"/>
                <a:gd name="T1" fmla="*/ 4 h 333"/>
                <a:gd name="T2" fmla="*/ 80 w 167"/>
                <a:gd name="T3" fmla="*/ 42 h 333"/>
                <a:gd name="T4" fmla="*/ 43 w 167"/>
                <a:gd name="T5" fmla="*/ 89 h 333"/>
                <a:gd name="T6" fmla="*/ 16 w 167"/>
                <a:gd name="T7" fmla="*/ 143 h 333"/>
                <a:gd name="T8" fmla="*/ 8 w 167"/>
                <a:gd name="T9" fmla="*/ 226 h 333"/>
                <a:gd name="T10" fmla="*/ 21 w 167"/>
                <a:gd name="T11" fmla="*/ 264 h 333"/>
                <a:gd name="T12" fmla="*/ 31 w 167"/>
                <a:gd name="T13" fmla="*/ 300 h 333"/>
                <a:gd name="T14" fmla="*/ 54 w 167"/>
                <a:gd name="T15" fmla="*/ 326 h 333"/>
                <a:gd name="T16" fmla="*/ 82 w 167"/>
                <a:gd name="T17" fmla="*/ 320 h 333"/>
                <a:gd name="T18" fmla="*/ 86 w 167"/>
                <a:gd name="T19" fmla="*/ 284 h 333"/>
                <a:gd name="T20" fmla="*/ 93 w 167"/>
                <a:gd name="T21" fmla="*/ 241 h 333"/>
                <a:gd name="T22" fmla="*/ 108 w 167"/>
                <a:gd name="T23" fmla="*/ 169 h 333"/>
                <a:gd name="T24" fmla="*/ 121 w 167"/>
                <a:gd name="T25" fmla="*/ 133 h 333"/>
                <a:gd name="T26" fmla="*/ 132 w 167"/>
                <a:gd name="T27" fmla="*/ 99 h 333"/>
                <a:gd name="T28" fmla="*/ 142 w 167"/>
                <a:gd name="T29" fmla="*/ 57 h 333"/>
                <a:gd name="T30" fmla="*/ 162 w 167"/>
                <a:gd name="T31" fmla="*/ 11 h 333"/>
                <a:gd name="T32" fmla="*/ 160 w 167"/>
                <a:gd name="T33" fmla="*/ 5 h 333"/>
                <a:gd name="T34" fmla="*/ 141 w 167"/>
                <a:gd name="T35" fmla="*/ 1 h 333"/>
                <a:gd name="T36" fmla="*/ 104 w 167"/>
                <a:gd name="T37" fmla="*/ 9 h 333"/>
                <a:gd name="T38" fmla="*/ 112 w 167"/>
                <a:gd name="T39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7" h="333">
                  <a:moveTo>
                    <a:pt x="112" y="4"/>
                  </a:moveTo>
                  <a:cubicBezTo>
                    <a:pt x="99" y="13"/>
                    <a:pt x="90" y="30"/>
                    <a:pt x="80" y="42"/>
                  </a:cubicBezTo>
                  <a:cubicBezTo>
                    <a:pt x="67" y="57"/>
                    <a:pt x="55" y="73"/>
                    <a:pt x="43" y="89"/>
                  </a:cubicBezTo>
                  <a:cubicBezTo>
                    <a:pt x="32" y="106"/>
                    <a:pt x="23" y="124"/>
                    <a:pt x="16" y="143"/>
                  </a:cubicBezTo>
                  <a:cubicBezTo>
                    <a:pt x="5" y="172"/>
                    <a:pt x="0" y="197"/>
                    <a:pt x="8" y="226"/>
                  </a:cubicBezTo>
                  <a:cubicBezTo>
                    <a:pt x="12" y="239"/>
                    <a:pt x="16" y="252"/>
                    <a:pt x="21" y="264"/>
                  </a:cubicBezTo>
                  <a:cubicBezTo>
                    <a:pt x="25" y="276"/>
                    <a:pt x="27" y="289"/>
                    <a:pt x="31" y="300"/>
                  </a:cubicBezTo>
                  <a:cubicBezTo>
                    <a:pt x="36" y="311"/>
                    <a:pt x="43" y="321"/>
                    <a:pt x="54" y="326"/>
                  </a:cubicBezTo>
                  <a:cubicBezTo>
                    <a:pt x="63" y="330"/>
                    <a:pt x="80" y="333"/>
                    <a:pt x="82" y="320"/>
                  </a:cubicBezTo>
                  <a:cubicBezTo>
                    <a:pt x="84" y="308"/>
                    <a:pt x="84" y="296"/>
                    <a:pt x="86" y="284"/>
                  </a:cubicBezTo>
                  <a:cubicBezTo>
                    <a:pt x="89" y="270"/>
                    <a:pt x="89" y="255"/>
                    <a:pt x="93" y="241"/>
                  </a:cubicBezTo>
                  <a:cubicBezTo>
                    <a:pt x="99" y="217"/>
                    <a:pt x="101" y="193"/>
                    <a:pt x="108" y="169"/>
                  </a:cubicBezTo>
                  <a:cubicBezTo>
                    <a:pt x="111" y="156"/>
                    <a:pt x="116" y="145"/>
                    <a:pt x="121" y="133"/>
                  </a:cubicBezTo>
                  <a:cubicBezTo>
                    <a:pt x="126" y="122"/>
                    <a:pt x="129" y="110"/>
                    <a:pt x="132" y="99"/>
                  </a:cubicBezTo>
                  <a:cubicBezTo>
                    <a:pt x="136" y="83"/>
                    <a:pt x="137" y="72"/>
                    <a:pt x="142" y="57"/>
                  </a:cubicBezTo>
                  <a:cubicBezTo>
                    <a:pt x="147" y="45"/>
                    <a:pt x="159" y="23"/>
                    <a:pt x="162" y="11"/>
                  </a:cubicBezTo>
                  <a:cubicBezTo>
                    <a:pt x="164" y="4"/>
                    <a:pt x="167" y="8"/>
                    <a:pt x="160" y="5"/>
                  </a:cubicBezTo>
                  <a:cubicBezTo>
                    <a:pt x="155" y="3"/>
                    <a:pt x="147" y="1"/>
                    <a:pt x="141" y="1"/>
                  </a:cubicBezTo>
                  <a:cubicBezTo>
                    <a:pt x="134" y="0"/>
                    <a:pt x="107" y="3"/>
                    <a:pt x="104" y="9"/>
                  </a:cubicBezTo>
                  <a:cubicBezTo>
                    <a:pt x="112" y="4"/>
                    <a:pt x="112" y="4"/>
                    <a:pt x="112" y="4"/>
                  </a:cubicBezTo>
                </a:path>
              </a:pathLst>
            </a:custGeom>
            <a:solidFill>
              <a:srgbClr val="FB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Freeform 749"/>
            <p:cNvSpPr/>
            <p:nvPr/>
          </p:nvSpPr>
          <p:spPr bwMode="auto">
            <a:xfrm>
              <a:off x="4830761" y="1863726"/>
              <a:ext cx="538162" cy="836613"/>
            </a:xfrm>
            <a:custGeom>
              <a:avLst/>
              <a:gdLst>
                <a:gd name="T0" fmla="*/ 5 w 199"/>
                <a:gd name="T1" fmla="*/ 304 h 309"/>
                <a:gd name="T2" fmla="*/ 23 w 199"/>
                <a:gd name="T3" fmla="*/ 287 h 309"/>
                <a:gd name="T4" fmla="*/ 45 w 199"/>
                <a:gd name="T5" fmla="*/ 270 h 309"/>
                <a:gd name="T6" fmla="*/ 82 w 199"/>
                <a:gd name="T7" fmla="*/ 242 h 309"/>
                <a:gd name="T8" fmla="*/ 130 w 199"/>
                <a:gd name="T9" fmla="*/ 176 h 309"/>
                <a:gd name="T10" fmla="*/ 143 w 199"/>
                <a:gd name="T11" fmla="*/ 110 h 309"/>
                <a:gd name="T12" fmla="*/ 131 w 199"/>
                <a:gd name="T13" fmla="*/ 46 h 309"/>
                <a:gd name="T14" fmla="*/ 116 w 199"/>
                <a:gd name="T15" fmla="*/ 4 h 309"/>
                <a:gd name="T16" fmla="*/ 144 w 199"/>
                <a:gd name="T17" fmla="*/ 22 h 309"/>
                <a:gd name="T18" fmla="*/ 169 w 199"/>
                <a:gd name="T19" fmla="*/ 60 h 309"/>
                <a:gd name="T20" fmla="*/ 191 w 199"/>
                <a:gd name="T21" fmla="*/ 101 h 309"/>
                <a:gd name="T22" fmla="*/ 198 w 199"/>
                <a:gd name="T23" fmla="*/ 149 h 309"/>
                <a:gd name="T24" fmla="*/ 156 w 199"/>
                <a:gd name="T25" fmla="*/ 236 h 309"/>
                <a:gd name="T26" fmla="*/ 98 w 199"/>
                <a:gd name="T27" fmla="*/ 284 h 309"/>
                <a:gd name="T28" fmla="*/ 46 w 199"/>
                <a:gd name="T29" fmla="*/ 303 h 309"/>
                <a:gd name="T30" fmla="*/ 23 w 199"/>
                <a:gd name="T31" fmla="*/ 308 h 309"/>
                <a:gd name="T32" fmla="*/ 7 w 199"/>
                <a:gd name="T33" fmla="*/ 299 h 309"/>
                <a:gd name="T34" fmla="*/ 5 w 199"/>
                <a:gd name="T35" fmla="*/ 304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9" h="309">
                  <a:moveTo>
                    <a:pt x="5" y="304"/>
                  </a:moveTo>
                  <a:cubicBezTo>
                    <a:pt x="6" y="299"/>
                    <a:pt x="18" y="291"/>
                    <a:pt x="23" y="287"/>
                  </a:cubicBezTo>
                  <a:cubicBezTo>
                    <a:pt x="30" y="280"/>
                    <a:pt x="38" y="276"/>
                    <a:pt x="45" y="270"/>
                  </a:cubicBezTo>
                  <a:cubicBezTo>
                    <a:pt x="57" y="261"/>
                    <a:pt x="72" y="252"/>
                    <a:pt x="82" y="242"/>
                  </a:cubicBezTo>
                  <a:cubicBezTo>
                    <a:pt x="101" y="221"/>
                    <a:pt x="119" y="202"/>
                    <a:pt x="130" y="176"/>
                  </a:cubicBezTo>
                  <a:cubicBezTo>
                    <a:pt x="139" y="157"/>
                    <a:pt x="142" y="131"/>
                    <a:pt x="143" y="110"/>
                  </a:cubicBezTo>
                  <a:cubicBezTo>
                    <a:pt x="145" y="89"/>
                    <a:pt x="134" y="66"/>
                    <a:pt x="131" y="46"/>
                  </a:cubicBezTo>
                  <a:cubicBezTo>
                    <a:pt x="128" y="31"/>
                    <a:pt x="118" y="18"/>
                    <a:pt x="116" y="4"/>
                  </a:cubicBezTo>
                  <a:cubicBezTo>
                    <a:pt x="124" y="0"/>
                    <a:pt x="137" y="18"/>
                    <a:pt x="144" y="22"/>
                  </a:cubicBezTo>
                  <a:cubicBezTo>
                    <a:pt x="155" y="31"/>
                    <a:pt x="162" y="47"/>
                    <a:pt x="169" y="60"/>
                  </a:cubicBezTo>
                  <a:cubicBezTo>
                    <a:pt x="177" y="73"/>
                    <a:pt x="183" y="87"/>
                    <a:pt x="191" y="101"/>
                  </a:cubicBezTo>
                  <a:cubicBezTo>
                    <a:pt x="199" y="114"/>
                    <a:pt x="199" y="134"/>
                    <a:pt x="198" y="149"/>
                  </a:cubicBezTo>
                  <a:cubicBezTo>
                    <a:pt x="195" y="180"/>
                    <a:pt x="176" y="212"/>
                    <a:pt x="156" y="236"/>
                  </a:cubicBezTo>
                  <a:cubicBezTo>
                    <a:pt x="140" y="256"/>
                    <a:pt x="120" y="272"/>
                    <a:pt x="98" y="284"/>
                  </a:cubicBezTo>
                  <a:cubicBezTo>
                    <a:pt x="80" y="293"/>
                    <a:pt x="65" y="300"/>
                    <a:pt x="46" y="303"/>
                  </a:cubicBezTo>
                  <a:cubicBezTo>
                    <a:pt x="38" y="304"/>
                    <a:pt x="31" y="307"/>
                    <a:pt x="23" y="308"/>
                  </a:cubicBezTo>
                  <a:cubicBezTo>
                    <a:pt x="19" y="309"/>
                    <a:pt x="0" y="306"/>
                    <a:pt x="7" y="299"/>
                  </a:cubicBezTo>
                  <a:cubicBezTo>
                    <a:pt x="5" y="304"/>
                    <a:pt x="5" y="304"/>
                    <a:pt x="5" y="304"/>
                  </a:cubicBezTo>
                </a:path>
              </a:pathLst>
            </a:custGeom>
            <a:solidFill>
              <a:srgbClr val="FB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Freeform 750"/>
            <p:cNvSpPr/>
            <p:nvPr/>
          </p:nvSpPr>
          <p:spPr bwMode="auto">
            <a:xfrm>
              <a:off x="4979986" y="1790701"/>
              <a:ext cx="296862" cy="173038"/>
            </a:xfrm>
            <a:custGeom>
              <a:avLst/>
              <a:gdLst>
                <a:gd name="T0" fmla="*/ 5 w 110"/>
                <a:gd name="T1" fmla="*/ 0 h 64"/>
                <a:gd name="T2" fmla="*/ 0 w 110"/>
                <a:gd name="T3" fmla="*/ 2 h 64"/>
                <a:gd name="T4" fmla="*/ 40 w 110"/>
                <a:gd name="T5" fmla="*/ 13 h 64"/>
                <a:gd name="T6" fmla="*/ 110 w 110"/>
                <a:gd name="T7" fmla="*/ 64 h 64"/>
                <a:gd name="T8" fmla="*/ 100 w 110"/>
                <a:gd name="T9" fmla="*/ 52 h 64"/>
                <a:gd name="T10" fmla="*/ 33 w 110"/>
                <a:gd name="T11" fmla="*/ 9 h 64"/>
                <a:gd name="T12" fmla="*/ 5 w 110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64">
                  <a:moveTo>
                    <a:pt x="5" y="0"/>
                  </a:moveTo>
                  <a:cubicBezTo>
                    <a:pt x="3" y="0"/>
                    <a:pt x="1" y="1"/>
                    <a:pt x="0" y="2"/>
                  </a:cubicBezTo>
                  <a:cubicBezTo>
                    <a:pt x="13" y="4"/>
                    <a:pt x="27" y="8"/>
                    <a:pt x="40" y="13"/>
                  </a:cubicBezTo>
                  <a:cubicBezTo>
                    <a:pt x="65" y="24"/>
                    <a:pt x="91" y="42"/>
                    <a:pt x="110" y="64"/>
                  </a:cubicBezTo>
                  <a:cubicBezTo>
                    <a:pt x="106" y="59"/>
                    <a:pt x="103" y="54"/>
                    <a:pt x="100" y="52"/>
                  </a:cubicBezTo>
                  <a:cubicBezTo>
                    <a:pt x="81" y="31"/>
                    <a:pt x="58" y="18"/>
                    <a:pt x="33" y="9"/>
                  </a:cubicBezTo>
                  <a:cubicBezTo>
                    <a:pt x="27" y="7"/>
                    <a:pt x="14" y="0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Freeform 751"/>
            <p:cNvSpPr/>
            <p:nvPr/>
          </p:nvSpPr>
          <p:spPr bwMode="auto">
            <a:xfrm>
              <a:off x="4973636" y="1797051"/>
              <a:ext cx="344487" cy="257175"/>
            </a:xfrm>
            <a:custGeom>
              <a:avLst/>
              <a:gdLst>
                <a:gd name="T0" fmla="*/ 2 w 127"/>
                <a:gd name="T1" fmla="*/ 0 h 95"/>
                <a:gd name="T2" fmla="*/ 1 w 127"/>
                <a:gd name="T3" fmla="*/ 0 h 95"/>
                <a:gd name="T4" fmla="*/ 0 w 127"/>
                <a:gd name="T5" fmla="*/ 3 h 95"/>
                <a:gd name="T6" fmla="*/ 10 w 127"/>
                <a:gd name="T7" fmla="*/ 4 h 95"/>
                <a:gd name="T8" fmla="*/ 8 w 127"/>
                <a:gd name="T9" fmla="*/ 25 h 95"/>
                <a:gd name="T10" fmla="*/ 36 w 127"/>
                <a:gd name="T11" fmla="*/ 60 h 95"/>
                <a:gd name="T12" fmla="*/ 83 w 127"/>
                <a:gd name="T13" fmla="*/ 93 h 95"/>
                <a:gd name="T14" fmla="*/ 78 w 127"/>
                <a:gd name="T15" fmla="*/ 71 h 95"/>
                <a:gd name="T16" fmla="*/ 63 w 127"/>
                <a:gd name="T17" fmla="*/ 29 h 95"/>
                <a:gd name="T18" fmla="*/ 65 w 127"/>
                <a:gd name="T19" fmla="*/ 28 h 95"/>
                <a:gd name="T20" fmla="*/ 91 w 127"/>
                <a:gd name="T21" fmla="*/ 47 h 95"/>
                <a:gd name="T22" fmla="*/ 116 w 127"/>
                <a:gd name="T23" fmla="*/ 85 h 95"/>
                <a:gd name="T24" fmla="*/ 122 w 127"/>
                <a:gd name="T25" fmla="*/ 95 h 95"/>
                <a:gd name="T26" fmla="*/ 112 w 127"/>
                <a:gd name="T27" fmla="*/ 62 h 95"/>
                <a:gd name="T28" fmla="*/ 42 w 127"/>
                <a:gd name="T29" fmla="*/ 11 h 95"/>
                <a:gd name="T30" fmla="*/ 2 w 127"/>
                <a:gd name="T3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7" h="95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5" y="5"/>
                    <a:pt x="6" y="20"/>
                    <a:pt x="8" y="25"/>
                  </a:cubicBezTo>
                  <a:cubicBezTo>
                    <a:pt x="13" y="37"/>
                    <a:pt x="27" y="51"/>
                    <a:pt x="36" y="60"/>
                  </a:cubicBezTo>
                  <a:cubicBezTo>
                    <a:pt x="46" y="68"/>
                    <a:pt x="65" y="84"/>
                    <a:pt x="83" y="93"/>
                  </a:cubicBezTo>
                  <a:cubicBezTo>
                    <a:pt x="81" y="86"/>
                    <a:pt x="79" y="78"/>
                    <a:pt x="78" y="71"/>
                  </a:cubicBezTo>
                  <a:cubicBezTo>
                    <a:pt x="75" y="56"/>
                    <a:pt x="65" y="43"/>
                    <a:pt x="63" y="29"/>
                  </a:cubicBezTo>
                  <a:cubicBezTo>
                    <a:pt x="64" y="28"/>
                    <a:pt x="64" y="28"/>
                    <a:pt x="65" y="28"/>
                  </a:cubicBezTo>
                  <a:cubicBezTo>
                    <a:pt x="73" y="28"/>
                    <a:pt x="85" y="43"/>
                    <a:pt x="91" y="47"/>
                  </a:cubicBezTo>
                  <a:cubicBezTo>
                    <a:pt x="102" y="56"/>
                    <a:pt x="109" y="72"/>
                    <a:pt x="116" y="85"/>
                  </a:cubicBezTo>
                  <a:cubicBezTo>
                    <a:pt x="118" y="88"/>
                    <a:pt x="120" y="91"/>
                    <a:pt x="122" y="95"/>
                  </a:cubicBezTo>
                  <a:cubicBezTo>
                    <a:pt x="127" y="87"/>
                    <a:pt x="120" y="73"/>
                    <a:pt x="112" y="62"/>
                  </a:cubicBezTo>
                  <a:cubicBezTo>
                    <a:pt x="93" y="40"/>
                    <a:pt x="67" y="22"/>
                    <a:pt x="42" y="11"/>
                  </a:cubicBezTo>
                  <a:cubicBezTo>
                    <a:pt x="29" y="6"/>
                    <a:pt x="15" y="2"/>
                    <a:pt x="2" y="0"/>
                  </a:cubicBezTo>
                </a:path>
              </a:pathLst>
            </a:custGeom>
            <a:solidFill>
              <a:srgbClr val="FEF7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Freeform 752"/>
            <p:cNvSpPr/>
            <p:nvPr/>
          </p:nvSpPr>
          <p:spPr bwMode="auto">
            <a:xfrm>
              <a:off x="4972049" y="1797051"/>
              <a:ext cx="4762" cy="7938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3 h 3"/>
                <a:gd name="T4" fmla="*/ 1 w 2"/>
                <a:gd name="T5" fmla="*/ 3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1"/>
                    <a:pt x="1" y="2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1"/>
                    <a:pt x="2" y="0"/>
                  </a:cubicBezTo>
                </a:path>
              </a:pathLst>
            </a:custGeom>
            <a:solidFill>
              <a:srgbClr val="FDE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Freeform 753"/>
            <p:cNvSpPr/>
            <p:nvPr/>
          </p:nvSpPr>
          <p:spPr bwMode="auto">
            <a:xfrm>
              <a:off x="5145086" y="1871664"/>
              <a:ext cx="158750" cy="198438"/>
            </a:xfrm>
            <a:custGeom>
              <a:avLst/>
              <a:gdLst>
                <a:gd name="T0" fmla="*/ 2 w 59"/>
                <a:gd name="T1" fmla="*/ 0 h 73"/>
                <a:gd name="T2" fmla="*/ 0 w 59"/>
                <a:gd name="T3" fmla="*/ 1 h 73"/>
                <a:gd name="T4" fmla="*/ 15 w 59"/>
                <a:gd name="T5" fmla="*/ 43 h 73"/>
                <a:gd name="T6" fmla="*/ 20 w 59"/>
                <a:gd name="T7" fmla="*/ 65 h 73"/>
                <a:gd name="T8" fmla="*/ 45 w 59"/>
                <a:gd name="T9" fmla="*/ 73 h 73"/>
                <a:gd name="T10" fmla="*/ 50 w 59"/>
                <a:gd name="T11" fmla="*/ 72 h 73"/>
                <a:gd name="T12" fmla="*/ 59 w 59"/>
                <a:gd name="T13" fmla="*/ 67 h 73"/>
                <a:gd name="T14" fmla="*/ 53 w 59"/>
                <a:gd name="T15" fmla="*/ 57 h 73"/>
                <a:gd name="T16" fmla="*/ 28 w 59"/>
                <a:gd name="T17" fmla="*/ 19 h 73"/>
                <a:gd name="T18" fmla="*/ 2 w 59"/>
                <a:gd name="T1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73">
                  <a:moveTo>
                    <a:pt x="2" y="0"/>
                  </a:moveTo>
                  <a:cubicBezTo>
                    <a:pt x="1" y="0"/>
                    <a:pt x="1" y="0"/>
                    <a:pt x="0" y="1"/>
                  </a:cubicBezTo>
                  <a:cubicBezTo>
                    <a:pt x="2" y="15"/>
                    <a:pt x="12" y="28"/>
                    <a:pt x="15" y="43"/>
                  </a:cubicBezTo>
                  <a:cubicBezTo>
                    <a:pt x="16" y="50"/>
                    <a:pt x="18" y="58"/>
                    <a:pt x="20" y="65"/>
                  </a:cubicBezTo>
                  <a:cubicBezTo>
                    <a:pt x="29" y="70"/>
                    <a:pt x="37" y="73"/>
                    <a:pt x="45" y="73"/>
                  </a:cubicBezTo>
                  <a:cubicBezTo>
                    <a:pt x="47" y="73"/>
                    <a:pt x="49" y="72"/>
                    <a:pt x="50" y="72"/>
                  </a:cubicBezTo>
                  <a:cubicBezTo>
                    <a:pt x="54" y="71"/>
                    <a:pt x="57" y="69"/>
                    <a:pt x="59" y="67"/>
                  </a:cubicBezTo>
                  <a:cubicBezTo>
                    <a:pt x="57" y="63"/>
                    <a:pt x="55" y="60"/>
                    <a:pt x="53" y="57"/>
                  </a:cubicBezTo>
                  <a:cubicBezTo>
                    <a:pt x="46" y="44"/>
                    <a:pt x="39" y="28"/>
                    <a:pt x="28" y="19"/>
                  </a:cubicBezTo>
                  <a:cubicBezTo>
                    <a:pt x="22" y="15"/>
                    <a:pt x="10" y="0"/>
                    <a:pt x="2" y="0"/>
                  </a:cubicBezTo>
                </a:path>
              </a:pathLst>
            </a:custGeom>
            <a:solidFill>
              <a:srgbClr val="FDE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Freeform 754"/>
            <p:cNvSpPr>
              <a:spLocks noEditPoints="1"/>
            </p:cNvSpPr>
            <p:nvPr/>
          </p:nvSpPr>
          <p:spPr bwMode="auto">
            <a:xfrm>
              <a:off x="4408487" y="1762126"/>
              <a:ext cx="958850" cy="944563"/>
            </a:xfrm>
            <a:custGeom>
              <a:avLst/>
              <a:gdLst>
                <a:gd name="T0" fmla="*/ 91 w 354"/>
                <a:gd name="T1" fmla="*/ 328 h 349"/>
                <a:gd name="T2" fmla="*/ 0 w 354"/>
                <a:gd name="T3" fmla="*/ 173 h 349"/>
                <a:gd name="T4" fmla="*/ 25 w 354"/>
                <a:gd name="T5" fmla="*/ 82 h 349"/>
                <a:gd name="T6" fmla="*/ 175 w 354"/>
                <a:gd name="T7" fmla="*/ 0 h 349"/>
                <a:gd name="T8" fmla="*/ 264 w 354"/>
                <a:gd name="T9" fmla="*/ 24 h 349"/>
                <a:gd name="T10" fmla="*/ 354 w 354"/>
                <a:gd name="T11" fmla="*/ 171 h 349"/>
                <a:gd name="T12" fmla="*/ 330 w 354"/>
                <a:gd name="T13" fmla="*/ 252 h 349"/>
                <a:gd name="T14" fmla="*/ 172 w 354"/>
                <a:gd name="T15" fmla="*/ 349 h 349"/>
                <a:gd name="T16" fmla="*/ 91 w 354"/>
                <a:gd name="T17" fmla="*/ 328 h 349"/>
                <a:gd name="T18" fmla="*/ 32 w 354"/>
                <a:gd name="T19" fmla="*/ 86 h 349"/>
                <a:gd name="T20" fmla="*/ 8 w 354"/>
                <a:gd name="T21" fmla="*/ 173 h 349"/>
                <a:gd name="T22" fmla="*/ 95 w 354"/>
                <a:gd name="T23" fmla="*/ 321 h 349"/>
                <a:gd name="T24" fmla="*/ 172 w 354"/>
                <a:gd name="T25" fmla="*/ 342 h 349"/>
                <a:gd name="T26" fmla="*/ 324 w 354"/>
                <a:gd name="T27" fmla="*/ 248 h 349"/>
                <a:gd name="T28" fmla="*/ 346 w 354"/>
                <a:gd name="T29" fmla="*/ 171 h 349"/>
                <a:gd name="T30" fmla="*/ 260 w 354"/>
                <a:gd name="T31" fmla="*/ 30 h 349"/>
                <a:gd name="T32" fmla="*/ 175 w 354"/>
                <a:gd name="T33" fmla="*/ 8 h 349"/>
                <a:gd name="T34" fmla="*/ 32 w 354"/>
                <a:gd name="T35" fmla="*/ 86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4" h="349">
                  <a:moveTo>
                    <a:pt x="91" y="328"/>
                  </a:moveTo>
                  <a:cubicBezTo>
                    <a:pt x="30" y="292"/>
                    <a:pt x="0" y="232"/>
                    <a:pt x="0" y="173"/>
                  </a:cubicBezTo>
                  <a:cubicBezTo>
                    <a:pt x="0" y="141"/>
                    <a:pt x="8" y="109"/>
                    <a:pt x="25" y="82"/>
                  </a:cubicBezTo>
                  <a:cubicBezTo>
                    <a:pt x="58" y="29"/>
                    <a:pt x="116" y="0"/>
                    <a:pt x="175" y="0"/>
                  </a:cubicBezTo>
                  <a:cubicBezTo>
                    <a:pt x="206" y="0"/>
                    <a:pt x="236" y="8"/>
                    <a:pt x="264" y="24"/>
                  </a:cubicBezTo>
                  <a:cubicBezTo>
                    <a:pt x="321" y="56"/>
                    <a:pt x="354" y="113"/>
                    <a:pt x="354" y="171"/>
                  </a:cubicBezTo>
                  <a:cubicBezTo>
                    <a:pt x="354" y="199"/>
                    <a:pt x="346" y="227"/>
                    <a:pt x="330" y="252"/>
                  </a:cubicBezTo>
                  <a:cubicBezTo>
                    <a:pt x="290" y="316"/>
                    <a:pt x="231" y="349"/>
                    <a:pt x="172" y="349"/>
                  </a:cubicBezTo>
                  <a:cubicBezTo>
                    <a:pt x="144" y="349"/>
                    <a:pt x="117" y="342"/>
                    <a:pt x="91" y="328"/>
                  </a:cubicBezTo>
                  <a:close/>
                  <a:moveTo>
                    <a:pt x="32" y="86"/>
                  </a:moveTo>
                  <a:cubicBezTo>
                    <a:pt x="16" y="112"/>
                    <a:pt x="8" y="142"/>
                    <a:pt x="8" y="173"/>
                  </a:cubicBezTo>
                  <a:cubicBezTo>
                    <a:pt x="8" y="230"/>
                    <a:pt x="36" y="287"/>
                    <a:pt x="95" y="321"/>
                  </a:cubicBezTo>
                  <a:cubicBezTo>
                    <a:pt x="120" y="335"/>
                    <a:pt x="146" y="342"/>
                    <a:pt x="172" y="342"/>
                  </a:cubicBezTo>
                  <a:cubicBezTo>
                    <a:pt x="228" y="342"/>
                    <a:pt x="285" y="310"/>
                    <a:pt x="324" y="248"/>
                  </a:cubicBezTo>
                  <a:cubicBezTo>
                    <a:pt x="339" y="224"/>
                    <a:pt x="346" y="197"/>
                    <a:pt x="346" y="171"/>
                  </a:cubicBezTo>
                  <a:cubicBezTo>
                    <a:pt x="346" y="116"/>
                    <a:pt x="315" y="62"/>
                    <a:pt x="260" y="30"/>
                  </a:cubicBezTo>
                  <a:cubicBezTo>
                    <a:pt x="234" y="15"/>
                    <a:pt x="204" y="8"/>
                    <a:pt x="175" y="8"/>
                  </a:cubicBezTo>
                  <a:cubicBezTo>
                    <a:pt x="118" y="8"/>
                    <a:pt x="63" y="36"/>
                    <a:pt x="32" y="86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Freeform 755"/>
            <p:cNvSpPr>
              <a:spLocks noEditPoints="1"/>
            </p:cNvSpPr>
            <p:nvPr/>
          </p:nvSpPr>
          <p:spPr bwMode="auto">
            <a:xfrm>
              <a:off x="4559299" y="1778001"/>
              <a:ext cx="282575" cy="860425"/>
            </a:xfrm>
            <a:custGeom>
              <a:avLst/>
              <a:gdLst>
                <a:gd name="T0" fmla="*/ 34 w 104"/>
                <a:gd name="T1" fmla="*/ 310 h 318"/>
                <a:gd name="T2" fmla="*/ 42 w 104"/>
                <a:gd name="T3" fmla="*/ 314 h 318"/>
                <a:gd name="T4" fmla="*/ 38 w 104"/>
                <a:gd name="T5" fmla="*/ 317 h 318"/>
                <a:gd name="T6" fmla="*/ 27 w 104"/>
                <a:gd name="T7" fmla="*/ 293 h 318"/>
                <a:gd name="T8" fmla="*/ 33 w 104"/>
                <a:gd name="T9" fmla="*/ 304 h 318"/>
                <a:gd name="T10" fmla="*/ 23 w 104"/>
                <a:gd name="T11" fmla="*/ 290 h 318"/>
                <a:gd name="T12" fmla="*/ 23 w 104"/>
                <a:gd name="T13" fmla="*/ 281 h 318"/>
                <a:gd name="T14" fmla="*/ 25 w 104"/>
                <a:gd name="T15" fmla="*/ 291 h 318"/>
                <a:gd name="T16" fmla="*/ 13 w 104"/>
                <a:gd name="T17" fmla="*/ 268 h 318"/>
                <a:gd name="T18" fmla="*/ 17 w 104"/>
                <a:gd name="T19" fmla="*/ 266 h 318"/>
                <a:gd name="T20" fmla="*/ 18 w 104"/>
                <a:gd name="T21" fmla="*/ 277 h 318"/>
                <a:gd name="T22" fmla="*/ 8 w 104"/>
                <a:gd name="T23" fmla="*/ 253 h 318"/>
                <a:gd name="T24" fmla="*/ 15 w 104"/>
                <a:gd name="T25" fmla="*/ 259 h 318"/>
                <a:gd name="T26" fmla="*/ 10 w 104"/>
                <a:gd name="T27" fmla="*/ 260 h 318"/>
                <a:gd name="T28" fmla="*/ 4 w 104"/>
                <a:gd name="T29" fmla="*/ 238 h 318"/>
                <a:gd name="T30" fmla="*/ 11 w 104"/>
                <a:gd name="T31" fmla="*/ 244 h 318"/>
                <a:gd name="T32" fmla="*/ 6 w 104"/>
                <a:gd name="T33" fmla="*/ 245 h 318"/>
                <a:gd name="T34" fmla="*/ 4 w 104"/>
                <a:gd name="T35" fmla="*/ 219 h 318"/>
                <a:gd name="T36" fmla="*/ 5 w 104"/>
                <a:gd name="T37" fmla="*/ 232 h 318"/>
                <a:gd name="T38" fmla="*/ 1 w 104"/>
                <a:gd name="T39" fmla="*/ 214 h 318"/>
                <a:gd name="T40" fmla="*/ 5 w 104"/>
                <a:gd name="T41" fmla="*/ 206 h 318"/>
                <a:gd name="T42" fmla="*/ 3 w 104"/>
                <a:gd name="T43" fmla="*/ 216 h 318"/>
                <a:gd name="T44" fmla="*/ 0 w 104"/>
                <a:gd name="T45" fmla="*/ 196 h 318"/>
                <a:gd name="T46" fmla="*/ 5 w 104"/>
                <a:gd name="T47" fmla="*/ 191 h 318"/>
                <a:gd name="T48" fmla="*/ 2 w 104"/>
                <a:gd name="T49" fmla="*/ 201 h 318"/>
                <a:gd name="T50" fmla="*/ 0 w 104"/>
                <a:gd name="T51" fmla="*/ 183 h 318"/>
                <a:gd name="T52" fmla="*/ 6 w 104"/>
                <a:gd name="T53" fmla="*/ 175 h 318"/>
                <a:gd name="T54" fmla="*/ 2 w 104"/>
                <a:gd name="T55" fmla="*/ 185 h 318"/>
                <a:gd name="T56" fmla="*/ 3 w 104"/>
                <a:gd name="T57" fmla="*/ 159 h 318"/>
                <a:gd name="T58" fmla="*/ 7 w 104"/>
                <a:gd name="T59" fmla="*/ 168 h 318"/>
                <a:gd name="T60" fmla="*/ 5 w 104"/>
                <a:gd name="T61" fmla="*/ 152 h 318"/>
                <a:gd name="T62" fmla="*/ 11 w 104"/>
                <a:gd name="T63" fmla="*/ 145 h 318"/>
                <a:gd name="T64" fmla="*/ 10 w 104"/>
                <a:gd name="T65" fmla="*/ 139 h 318"/>
                <a:gd name="T66" fmla="*/ 14 w 104"/>
                <a:gd name="T67" fmla="*/ 127 h 318"/>
                <a:gd name="T68" fmla="*/ 11 w 104"/>
                <a:gd name="T69" fmla="*/ 139 h 318"/>
                <a:gd name="T70" fmla="*/ 14 w 104"/>
                <a:gd name="T71" fmla="*/ 121 h 318"/>
                <a:gd name="T72" fmla="*/ 21 w 104"/>
                <a:gd name="T73" fmla="*/ 116 h 318"/>
                <a:gd name="T74" fmla="*/ 15 w 104"/>
                <a:gd name="T75" fmla="*/ 124 h 318"/>
                <a:gd name="T76" fmla="*/ 23 w 104"/>
                <a:gd name="T77" fmla="*/ 100 h 318"/>
                <a:gd name="T78" fmla="*/ 27 w 104"/>
                <a:gd name="T79" fmla="*/ 102 h 318"/>
                <a:gd name="T80" fmla="*/ 21 w 104"/>
                <a:gd name="T81" fmla="*/ 110 h 318"/>
                <a:gd name="T82" fmla="*/ 30 w 104"/>
                <a:gd name="T83" fmla="*/ 86 h 318"/>
                <a:gd name="T84" fmla="*/ 31 w 104"/>
                <a:gd name="T85" fmla="*/ 95 h 318"/>
                <a:gd name="T86" fmla="*/ 35 w 104"/>
                <a:gd name="T87" fmla="*/ 82 h 318"/>
                <a:gd name="T88" fmla="*/ 42 w 104"/>
                <a:gd name="T89" fmla="*/ 71 h 318"/>
                <a:gd name="T90" fmla="*/ 36 w 104"/>
                <a:gd name="T91" fmla="*/ 82 h 318"/>
                <a:gd name="T92" fmla="*/ 43 w 104"/>
                <a:gd name="T93" fmla="*/ 65 h 318"/>
                <a:gd name="T94" fmla="*/ 51 w 104"/>
                <a:gd name="T95" fmla="*/ 62 h 318"/>
                <a:gd name="T96" fmla="*/ 43 w 104"/>
                <a:gd name="T97" fmla="*/ 69 h 318"/>
                <a:gd name="T98" fmla="*/ 56 w 104"/>
                <a:gd name="T99" fmla="*/ 46 h 318"/>
                <a:gd name="T100" fmla="*/ 55 w 104"/>
                <a:gd name="T101" fmla="*/ 55 h 318"/>
                <a:gd name="T102" fmla="*/ 62 w 104"/>
                <a:gd name="T103" fmla="*/ 43 h 318"/>
                <a:gd name="T104" fmla="*/ 70 w 104"/>
                <a:gd name="T105" fmla="*/ 34 h 318"/>
                <a:gd name="T106" fmla="*/ 63 w 104"/>
                <a:gd name="T107" fmla="*/ 44 h 318"/>
                <a:gd name="T108" fmla="*/ 72 w 104"/>
                <a:gd name="T109" fmla="*/ 28 h 318"/>
                <a:gd name="T110" fmla="*/ 80 w 104"/>
                <a:gd name="T111" fmla="*/ 26 h 318"/>
                <a:gd name="T112" fmla="*/ 72 w 104"/>
                <a:gd name="T113" fmla="*/ 32 h 318"/>
                <a:gd name="T114" fmla="*/ 88 w 104"/>
                <a:gd name="T115" fmla="*/ 11 h 318"/>
                <a:gd name="T116" fmla="*/ 86 w 104"/>
                <a:gd name="T117" fmla="*/ 20 h 318"/>
                <a:gd name="T118" fmla="*/ 94 w 104"/>
                <a:gd name="T119" fmla="*/ 9 h 318"/>
                <a:gd name="T120" fmla="*/ 100 w 104"/>
                <a:gd name="T121" fmla="*/ 1 h 318"/>
                <a:gd name="T122" fmla="*/ 97 w 104"/>
                <a:gd name="T123" fmla="*/ 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" h="318">
                  <a:moveTo>
                    <a:pt x="38" y="317"/>
                  </a:moveTo>
                  <a:cubicBezTo>
                    <a:pt x="37" y="315"/>
                    <a:pt x="35" y="312"/>
                    <a:pt x="34" y="310"/>
                  </a:cubicBezTo>
                  <a:cubicBezTo>
                    <a:pt x="34" y="310"/>
                    <a:pt x="34" y="310"/>
                    <a:pt x="34" y="310"/>
                  </a:cubicBezTo>
                  <a:cubicBezTo>
                    <a:pt x="33" y="309"/>
                    <a:pt x="34" y="308"/>
                    <a:pt x="35" y="307"/>
                  </a:cubicBezTo>
                  <a:cubicBezTo>
                    <a:pt x="36" y="306"/>
                    <a:pt x="37" y="307"/>
                    <a:pt x="38" y="308"/>
                  </a:cubicBezTo>
                  <a:cubicBezTo>
                    <a:pt x="39" y="310"/>
                    <a:pt x="41" y="312"/>
                    <a:pt x="42" y="314"/>
                  </a:cubicBezTo>
                  <a:cubicBezTo>
                    <a:pt x="43" y="315"/>
                    <a:pt x="42" y="317"/>
                    <a:pt x="41" y="318"/>
                  </a:cubicBezTo>
                  <a:cubicBezTo>
                    <a:pt x="41" y="318"/>
                    <a:pt x="40" y="318"/>
                    <a:pt x="40" y="318"/>
                  </a:cubicBezTo>
                  <a:cubicBezTo>
                    <a:pt x="39" y="318"/>
                    <a:pt x="39" y="318"/>
                    <a:pt x="38" y="317"/>
                  </a:cubicBezTo>
                  <a:close/>
                  <a:moveTo>
                    <a:pt x="30" y="303"/>
                  </a:moveTo>
                  <a:cubicBezTo>
                    <a:pt x="29" y="301"/>
                    <a:pt x="27" y="299"/>
                    <a:pt x="26" y="297"/>
                  </a:cubicBezTo>
                  <a:cubicBezTo>
                    <a:pt x="25" y="295"/>
                    <a:pt x="26" y="294"/>
                    <a:pt x="27" y="293"/>
                  </a:cubicBezTo>
                  <a:cubicBezTo>
                    <a:pt x="28" y="293"/>
                    <a:pt x="30" y="293"/>
                    <a:pt x="30" y="294"/>
                  </a:cubicBezTo>
                  <a:cubicBezTo>
                    <a:pt x="31" y="297"/>
                    <a:pt x="33" y="299"/>
                    <a:pt x="34" y="301"/>
                  </a:cubicBezTo>
                  <a:cubicBezTo>
                    <a:pt x="35" y="302"/>
                    <a:pt x="34" y="304"/>
                    <a:pt x="33" y="304"/>
                  </a:cubicBezTo>
                  <a:cubicBezTo>
                    <a:pt x="33" y="305"/>
                    <a:pt x="32" y="305"/>
                    <a:pt x="32" y="305"/>
                  </a:cubicBezTo>
                  <a:cubicBezTo>
                    <a:pt x="31" y="305"/>
                    <a:pt x="30" y="304"/>
                    <a:pt x="30" y="303"/>
                  </a:cubicBezTo>
                  <a:close/>
                  <a:moveTo>
                    <a:pt x="23" y="290"/>
                  </a:moveTo>
                  <a:cubicBezTo>
                    <a:pt x="21" y="287"/>
                    <a:pt x="20" y="285"/>
                    <a:pt x="19" y="282"/>
                  </a:cubicBezTo>
                  <a:cubicBezTo>
                    <a:pt x="19" y="281"/>
                    <a:pt x="19" y="280"/>
                    <a:pt x="20" y="279"/>
                  </a:cubicBezTo>
                  <a:cubicBezTo>
                    <a:pt x="21" y="279"/>
                    <a:pt x="23" y="279"/>
                    <a:pt x="23" y="281"/>
                  </a:cubicBezTo>
                  <a:cubicBezTo>
                    <a:pt x="24" y="283"/>
                    <a:pt x="26" y="285"/>
                    <a:pt x="27" y="287"/>
                  </a:cubicBezTo>
                  <a:cubicBezTo>
                    <a:pt x="27" y="289"/>
                    <a:pt x="27" y="290"/>
                    <a:pt x="26" y="291"/>
                  </a:cubicBezTo>
                  <a:cubicBezTo>
                    <a:pt x="25" y="291"/>
                    <a:pt x="25" y="291"/>
                    <a:pt x="25" y="291"/>
                  </a:cubicBezTo>
                  <a:cubicBezTo>
                    <a:pt x="24" y="291"/>
                    <a:pt x="23" y="290"/>
                    <a:pt x="23" y="290"/>
                  </a:cubicBezTo>
                  <a:close/>
                  <a:moveTo>
                    <a:pt x="16" y="275"/>
                  </a:moveTo>
                  <a:cubicBezTo>
                    <a:pt x="15" y="273"/>
                    <a:pt x="14" y="270"/>
                    <a:pt x="13" y="268"/>
                  </a:cubicBezTo>
                  <a:cubicBezTo>
                    <a:pt x="13" y="268"/>
                    <a:pt x="13" y="268"/>
                    <a:pt x="13" y="268"/>
                  </a:cubicBezTo>
                  <a:cubicBezTo>
                    <a:pt x="13" y="267"/>
                    <a:pt x="13" y="265"/>
                    <a:pt x="14" y="265"/>
                  </a:cubicBezTo>
                  <a:cubicBezTo>
                    <a:pt x="16" y="264"/>
                    <a:pt x="17" y="265"/>
                    <a:pt x="17" y="266"/>
                  </a:cubicBezTo>
                  <a:cubicBezTo>
                    <a:pt x="18" y="269"/>
                    <a:pt x="19" y="271"/>
                    <a:pt x="20" y="273"/>
                  </a:cubicBezTo>
                  <a:cubicBezTo>
                    <a:pt x="21" y="275"/>
                    <a:pt x="20" y="276"/>
                    <a:pt x="19" y="276"/>
                  </a:cubicBezTo>
                  <a:cubicBezTo>
                    <a:pt x="18" y="277"/>
                    <a:pt x="18" y="277"/>
                    <a:pt x="18" y="277"/>
                  </a:cubicBezTo>
                  <a:cubicBezTo>
                    <a:pt x="17" y="277"/>
                    <a:pt x="16" y="276"/>
                    <a:pt x="16" y="275"/>
                  </a:cubicBezTo>
                  <a:close/>
                  <a:moveTo>
                    <a:pt x="10" y="260"/>
                  </a:moveTo>
                  <a:cubicBezTo>
                    <a:pt x="10" y="258"/>
                    <a:pt x="9" y="255"/>
                    <a:pt x="8" y="253"/>
                  </a:cubicBezTo>
                  <a:cubicBezTo>
                    <a:pt x="8" y="252"/>
                    <a:pt x="8" y="250"/>
                    <a:pt x="10" y="250"/>
                  </a:cubicBezTo>
                  <a:cubicBezTo>
                    <a:pt x="11" y="250"/>
                    <a:pt x="12" y="250"/>
                    <a:pt x="13" y="252"/>
                  </a:cubicBezTo>
                  <a:cubicBezTo>
                    <a:pt x="13" y="254"/>
                    <a:pt x="14" y="256"/>
                    <a:pt x="15" y="259"/>
                  </a:cubicBezTo>
                  <a:cubicBezTo>
                    <a:pt x="15" y="260"/>
                    <a:pt x="15" y="262"/>
                    <a:pt x="13" y="262"/>
                  </a:cubicBezTo>
                  <a:cubicBezTo>
                    <a:pt x="13" y="262"/>
                    <a:pt x="13" y="262"/>
                    <a:pt x="13" y="262"/>
                  </a:cubicBezTo>
                  <a:cubicBezTo>
                    <a:pt x="12" y="262"/>
                    <a:pt x="11" y="261"/>
                    <a:pt x="10" y="260"/>
                  </a:cubicBezTo>
                  <a:close/>
                  <a:moveTo>
                    <a:pt x="6" y="245"/>
                  </a:moveTo>
                  <a:cubicBezTo>
                    <a:pt x="5" y="243"/>
                    <a:pt x="5" y="240"/>
                    <a:pt x="4" y="238"/>
                  </a:cubicBezTo>
                  <a:cubicBezTo>
                    <a:pt x="4" y="238"/>
                    <a:pt x="4" y="238"/>
                    <a:pt x="4" y="238"/>
                  </a:cubicBezTo>
                  <a:cubicBezTo>
                    <a:pt x="4" y="236"/>
                    <a:pt x="5" y="235"/>
                    <a:pt x="6" y="235"/>
                  </a:cubicBezTo>
                  <a:cubicBezTo>
                    <a:pt x="7" y="235"/>
                    <a:pt x="9" y="235"/>
                    <a:pt x="9" y="237"/>
                  </a:cubicBezTo>
                  <a:cubicBezTo>
                    <a:pt x="9" y="239"/>
                    <a:pt x="10" y="242"/>
                    <a:pt x="11" y="244"/>
                  </a:cubicBezTo>
                  <a:cubicBezTo>
                    <a:pt x="11" y="245"/>
                    <a:pt x="10" y="247"/>
                    <a:pt x="9" y="247"/>
                  </a:cubicBezTo>
                  <a:cubicBezTo>
                    <a:pt x="8" y="247"/>
                    <a:pt x="8" y="247"/>
                    <a:pt x="8" y="247"/>
                  </a:cubicBezTo>
                  <a:cubicBezTo>
                    <a:pt x="7" y="247"/>
                    <a:pt x="6" y="246"/>
                    <a:pt x="6" y="245"/>
                  </a:cubicBezTo>
                  <a:close/>
                  <a:moveTo>
                    <a:pt x="3" y="230"/>
                  </a:moveTo>
                  <a:cubicBezTo>
                    <a:pt x="2" y="227"/>
                    <a:pt x="2" y="225"/>
                    <a:pt x="2" y="222"/>
                  </a:cubicBezTo>
                  <a:cubicBezTo>
                    <a:pt x="1" y="221"/>
                    <a:pt x="2" y="220"/>
                    <a:pt x="4" y="219"/>
                  </a:cubicBezTo>
                  <a:cubicBezTo>
                    <a:pt x="5" y="219"/>
                    <a:pt x="6" y="220"/>
                    <a:pt x="6" y="221"/>
                  </a:cubicBezTo>
                  <a:cubicBezTo>
                    <a:pt x="6" y="224"/>
                    <a:pt x="7" y="227"/>
                    <a:pt x="7" y="229"/>
                  </a:cubicBezTo>
                  <a:cubicBezTo>
                    <a:pt x="8" y="230"/>
                    <a:pt x="7" y="232"/>
                    <a:pt x="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4" y="232"/>
                    <a:pt x="3" y="231"/>
                    <a:pt x="3" y="230"/>
                  </a:cubicBezTo>
                  <a:close/>
                  <a:moveTo>
                    <a:pt x="1" y="214"/>
                  </a:moveTo>
                  <a:cubicBezTo>
                    <a:pt x="0" y="212"/>
                    <a:pt x="0" y="209"/>
                    <a:pt x="0" y="206"/>
                  </a:cubicBezTo>
                  <a:cubicBezTo>
                    <a:pt x="0" y="205"/>
                    <a:pt x="1" y="204"/>
                    <a:pt x="2" y="204"/>
                  </a:cubicBezTo>
                  <a:cubicBezTo>
                    <a:pt x="4" y="204"/>
                    <a:pt x="5" y="205"/>
                    <a:pt x="5" y="206"/>
                  </a:cubicBezTo>
                  <a:cubicBezTo>
                    <a:pt x="5" y="209"/>
                    <a:pt x="5" y="211"/>
                    <a:pt x="5" y="214"/>
                  </a:cubicBezTo>
                  <a:cubicBezTo>
                    <a:pt x="5" y="215"/>
                    <a:pt x="5" y="216"/>
                    <a:pt x="3" y="216"/>
                  </a:cubicBezTo>
                  <a:cubicBezTo>
                    <a:pt x="3" y="216"/>
                    <a:pt x="3" y="216"/>
                    <a:pt x="3" y="216"/>
                  </a:cubicBezTo>
                  <a:cubicBezTo>
                    <a:pt x="2" y="216"/>
                    <a:pt x="1" y="215"/>
                    <a:pt x="1" y="214"/>
                  </a:cubicBezTo>
                  <a:close/>
                  <a:moveTo>
                    <a:pt x="0" y="198"/>
                  </a:moveTo>
                  <a:cubicBezTo>
                    <a:pt x="0" y="198"/>
                    <a:pt x="0" y="197"/>
                    <a:pt x="0" y="196"/>
                  </a:cubicBezTo>
                  <a:cubicBezTo>
                    <a:pt x="0" y="194"/>
                    <a:pt x="0" y="192"/>
                    <a:pt x="0" y="191"/>
                  </a:cubicBezTo>
                  <a:cubicBezTo>
                    <a:pt x="0" y="189"/>
                    <a:pt x="1" y="188"/>
                    <a:pt x="2" y="188"/>
                  </a:cubicBezTo>
                  <a:cubicBezTo>
                    <a:pt x="4" y="188"/>
                    <a:pt x="5" y="189"/>
                    <a:pt x="5" y="191"/>
                  </a:cubicBezTo>
                  <a:cubicBezTo>
                    <a:pt x="5" y="193"/>
                    <a:pt x="5" y="194"/>
                    <a:pt x="5" y="196"/>
                  </a:cubicBezTo>
                  <a:cubicBezTo>
                    <a:pt x="5" y="197"/>
                    <a:pt x="5" y="198"/>
                    <a:pt x="5" y="198"/>
                  </a:cubicBezTo>
                  <a:cubicBezTo>
                    <a:pt x="5" y="200"/>
                    <a:pt x="3" y="201"/>
                    <a:pt x="2" y="201"/>
                  </a:cubicBezTo>
                  <a:cubicBezTo>
                    <a:pt x="1" y="201"/>
                    <a:pt x="0" y="200"/>
                    <a:pt x="0" y="198"/>
                  </a:cubicBezTo>
                  <a:close/>
                  <a:moveTo>
                    <a:pt x="2" y="185"/>
                  </a:moveTo>
                  <a:cubicBezTo>
                    <a:pt x="1" y="185"/>
                    <a:pt x="0" y="184"/>
                    <a:pt x="0" y="183"/>
                  </a:cubicBezTo>
                  <a:cubicBezTo>
                    <a:pt x="0" y="180"/>
                    <a:pt x="1" y="177"/>
                    <a:pt x="1" y="175"/>
                  </a:cubicBezTo>
                  <a:cubicBezTo>
                    <a:pt x="1" y="174"/>
                    <a:pt x="2" y="173"/>
                    <a:pt x="4" y="173"/>
                  </a:cubicBezTo>
                  <a:cubicBezTo>
                    <a:pt x="5" y="173"/>
                    <a:pt x="6" y="174"/>
                    <a:pt x="6" y="175"/>
                  </a:cubicBezTo>
                  <a:cubicBezTo>
                    <a:pt x="5" y="178"/>
                    <a:pt x="5" y="180"/>
                    <a:pt x="5" y="183"/>
                  </a:cubicBezTo>
                  <a:cubicBezTo>
                    <a:pt x="5" y="184"/>
                    <a:pt x="4" y="185"/>
                    <a:pt x="3" y="185"/>
                  </a:cubicBezTo>
                  <a:lnTo>
                    <a:pt x="2" y="185"/>
                  </a:lnTo>
                  <a:close/>
                  <a:moveTo>
                    <a:pt x="4" y="170"/>
                  </a:moveTo>
                  <a:cubicBezTo>
                    <a:pt x="3" y="169"/>
                    <a:pt x="2" y="168"/>
                    <a:pt x="2" y="167"/>
                  </a:cubicBezTo>
                  <a:cubicBezTo>
                    <a:pt x="2" y="164"/>
                    <a:pt x="3" y="162"/>
                    <a:pt x="3" y="159"/>
                  </a:cubicBezTo>
                  <a:cubicBezTo>
                    <a:pt x="3" y="158"/>
                    <a:pt x="5" y="157"/>
                    <a:pt x="6" y="157"/>
                  </a:cubicBezTo>
                  <a:cubicBezTo>
                    <a:pt x="7" y="158"/>
                    <a:pt x="8" y="159"/>
                    <a:pt x="8" y="160"/>
                  </a:cubicBezTo>
                  <a:cubicBezTo>
                    <a:pt x="7" y="163"/>
                    <a:pt x="7" y="165"/>
                    <a:pt x="7" y="168"/>
                  </a:cubicBezTo>
                  <a:cubicBezTo>
                    <a:pt x="6" y="169"/>
                    <a:pt x="5" y="170"/>
                    <a:pt x="4" y="170"/>
                  </a:cubicBezTo>
                  <a:close/>
                  <a:moveTo>
                    <a:pt x="7" y="154"/>
                  </a:moveTo>
                  <a:cubicBezTo>
                    <a:pt x="5" y="154"/>
                    <a:pt x="5" y="153"/>
                    <a:pt x="5" y="152"/>
                  </a:cubicBezTo>
                  <a:cubicBezTo>
                    <a:pt x="5" y="149"/>
                    <a:pt x="6" y="146"/>
                    <a:pt x="7" y="144"/>
                  </a:cubicBezTo>
                  <a:cubicBezTo>
                    <a:pt x="7" y="143"/>
                    <a:pt x="8" y="142"/>
                    <a:pt x="10" y="142"/>
                  </a:cubicBezTo>
                  <a:cubicBezTo>
                    <a:pt x="11" y="142"/>
                    <a:pt x="12" y="144"/>
                    <a:pt x="11" y="145"/>
                  </a:cubicBezTo>
                  <a:cubicBezTo>
                    <a:pt x="11" y="147"/>
                    <a:pt x="10" y="150"/>
                    <a:pt x="9" y="153"/>
                  </a:cubicBezTo>
                  <a:cubicBezTo>
                    <a:pt x="9" y="154"/>
                    <a:pt x="8" y="154"/>
                    <a:pt x="7" y="154"/>
                  </a:cubicBezTo>
                  <a:close/>
                  <a:moveTo>
                    <a:pt x="10" y="139"/>
                  </a:moveTo>
                  <a:cubicBezTo>
                    <a:pt x="9" y="139"/>
                    <a:pt x="8" y="137"/>
                    <a:pt x="9" y="136"/>
                  </a:cubicBezTo>
                  <a:cubicBezTo>
                    <a:pt x="10" y="134"/>
                    <a:pt x="10" y="131"/>
                    <a:pt x="11" y="129"/>
                  </a:cubicBezTo>
                  <a:cubicBezTo>
                    <a:pt x="12" y="128"/>
                    <a:pt x="13" y="127"/>
                    <a:pt x="14" y="127"/>
                  </a:cubicBezTo>
                  <a:cubicBezTo>
                    <a:pt x="15" y="128"/>
                    <a:pt x="16" y="129"/>
                    <a:pt x="16" y="130"/>
                  </a:cubicBezTo>
                  <a:cubicBezTo>
                    <a:pt x="15" y="133"/>
                    <a:pt x="14" y="135"/>
                    <a:pt x="13" y="138"/>
                  </a:cubicBezTo>
                  <a:cubicBezTo>
                    <a:pt x="13" y="139"/>
                    <a:pt x="12" y="139"/>
                    <a:pt x="11" y="139"/>
                  </a:cubicBezTo>
                  <a:lnTo>
                    <a:pt x="10" y="139"/>
                  </a:lnTo>
                  <a:close/>
                  <a:moveTo>
                    <a:pt x="15" y="124"/>
                  </a:moveTo>
                  <a:cubicBezTo>
                    <a:pt x="14" y="124"/>
                    <a:pt x="13" y="123"/>
                    <a:pt x="14" y="121"/>
                  </a:cubicBezTo>
                  <a:cubicBezTo>
                    <a:pt x="15" y="119"/>
                    <a:pt x="16" y="116"/>
                    <a:pt x="17" y="114"/>
                  </a:cubicBezTo>
                  <a:cubicBezTo>
                    <a:pt x="17" y="113"/>
                    <a:pt x="19" y="112"/>
                    <a:pt x="20" y="113"/>
                  </a:cubicBezTo>
                  <a:cubicBezTo>
                    <a:pt x="21" y="113"/>
                    <a:pt x="21" y="115"/>
                    <a:pt x="21" y="116"/>
                  </a:cubicBezTo>
                  <a:cubicBezTo>
                    <a:pt x="20" y="118"/>
                    <a:pt x="19" y="121"/>
                    <a:pt x="18" y="123"/>
                  </a:cubicBezTo>
                  <a:cubicBezTo>
                    <a:pt x="18" y="124"/>
                    <a:pt x="17" y="124"/>
                    <a:pt x="16" y="124"/>
                  </a:cubicBezTo>
                  <a:lnTo>
                    <a:pt x="15" y="124"/>
                  </a:lnTo>
                  <a:close/>
                  <a:moveTo>
                    <a:pt x="21" y="110"/>
                  </a:moveTo>
                  <a:cubicBezTo>
                    <a:pt x="20" y="109"/>
                    <a:pt x="19" y="108"/>
                    <a:pt x="20" y="107"/>
                  </a:cubicBezTo>
                  <a:cubicBezTo>
                    <a:pt x="21" y="104"/>
                    <a:pt x="22" y="102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4" y="98"/>
                    <a:pt x="25" y="98"/>
                    <a:pt x="26" y="99"/>
                  </a:cubicBezTo>
                  <a:cubicBezTo>
                    <a:pt x="27" y="99"/>
                    <a:pt x="28" y="100"/>
                    <a:pt x="27" y="102"/>
                  </a:cubicBezTo>
                  <a:cubicBezTo>
                    <a:pt x="26" y="104"/>
                    <a:pt x="25" y="106"/>
                    <a:pt x="24" y="109"/>
                  </a:cubicBezTo>
                  <a:cubicBezTo>
                    <a:pt x="24" y="110"/>
                    <a:pt x="23" y="110"/>
                    <a:pt x="22" y="110"/>
                  </a:cubicBezTo>
                  <a:lnTo>
                    <a:pt x="21" y="110"/>
                  </a:lnTo>
                  <a:close/>
                  <a:moveTo>
                    <a:pt x="28" y="96"/>
                  </a:moveTo>
                  <a:cubicBezTo>
                    <a:pt x="26" y="95"/>
                    <a:pt x="26" y="94"/>
                    <a:pt x="27" y="93"/>
                  </a:cubicBezTo>
                  <a:cubicBezTo>
                    <a:pt x="28" y="90"/>
                    <a:pt x="29" y="88"/>
                    <a:pt x="30" y="86"/>
                  </a:cubicBezTo>
                  <a:cubicBezTo>
                    <a:pt x="31" y="85"/>
                    <a:pt x="32" y="84"/>
                    <a:pt x="34" y="85"/>
                  </a:cubicBezTo>
                  <a:cubicBezTo>
                    <a:pt x="35" y="85"/>
                    <a:pt x="35" y="87"/>
                    <a:pt x="34" y="88"/>
                  </a:cubicBezTo>
                  <a:cubicBezTo>
                    <a:pt x="33" y="90"/>
                    <a:pt x="32" y="92"/>
                    <a:pt x="31" y="95"/>
                  </a:cubicBezTo>
                  <a:cubicBezTo>
                    <a:pt x="30" y="96"/>
                    <a:pt x="30" y="96"/>
                    <a:pt x="29" y="96"/>
                  </a:cubicBezTo>
                  <a:lnTo>
                    <a:pt x="28" y="96"/>
                  </a:lnTo>
                  <a:close/>
                  <a:moveTo>
                    <a:pt x="35" y="82"/>
                  </a:moveTo>
                  <a:cubicBezTo>
                    <a:pt x="34" y="81"/>
                    <a:pt x="34" y="80"/>
                    <a:pt x="34" y="79"/>
                  </a:cubicBezTo>
                  <a:cubicBezTo>
                    <a:pt x="36" y="77"/>
                    <a:pt x="37" y="74"/>
                    <a:pt x="38" y="72"/>
                  </a:cubicBezTo>
                  <a:cubicBezTo>
                    <a:pt x="39" y="71"/>
                    <a:pt x="40" y="71"/>
                    <a:pt x="42" y="71"/>
                  </a:cubicBezTo>
                  <a:cubicBezTo>
                    <a:pt x="43" y="72"/>
                    <a:pt x="43" y="73"/>
                    <a:pt x="42" y="75"/>
                  </a:cubicBezTo>
                  <a:cubicBezTo>
                    <a:pt x="41" y="77"/>
                    <a:pt x="40" y="79"/>
                    <a:pt x="38" y="81"/>
                  </a:cubicBezTo>
                  <a:cubicBezTo>
                    <a:pt x="38" y="82"/>
                    <a:pt x="37" y="82"/>
                    <a:pt x="36" y="82"/>
                  </a:cubicBezTo>
                  <a:cubicBezTo>
                    <a:pt x="36" y="82"/>
                    <a:pt x="35" y="82"/>
                    <a:pt x="35" y="82"/>
                  </a:cubicBezTo>
                  <a:close/>
                  <a:moveTo>
                    <a:pt x="43" y="69"/>
                  </a:moveTo>
                  <a:cubicBezTo>
                    <a:pt x="42" y="68"/>
                    <a:pt x="42" y="67"/>
                    <a:pt x="43" y="65"/>
                  </a:cubicBezTo>
                  <a:cubicBezTo>
                    <a:pt x="44" y="63"/>
                    <a:pt x="46" y="61"/>
                    <a:pt x="47" y="59"/>
                  </a:cubicBezTo>
                  <a:cubicBezTo>
                    <a:pt x="48" y="58"/>
                    <a:pt x="49" y="58"/>
                    <a:pt x="50" y="58"/>
                  </a:cubicBezTo>
                  <a:cubicBezTo>
                    <a:pt x="51" y="59"/>
                    <a:pt x="52" y="61"/>
                    <a:pt x="51" y="62"/>
                  </a:cubicBezTo>
                  <a:cubicBezTo>
                    <a:pt x="49" y="64"/>
                    <a:pt x="48" y="66"/>
                    <a:pt x="47" y="68"/>
                  </a:cubicBezTo>
                  <a:cubicBezTo>
                    <a:pt x="46" y="69"/>
                    <a:pt x="45" y="69"/>
                    <a:pt x="45" y="69"/>
                  </a:cubicBezTo>
                  <a:cubicBezTo>
                    <a:pt x="44" y="69"/>
                    <a:pt x="44" y="69"/>
                    <a:pt x="43" y="69"/>
                  </a:cubicBezTo>
                  <a:close/>
                  <a:moveTo>
                    <a:pt x="52" y="56"/>
                  </a:moveTo>
                  <a:cubicBezTo>
                    <a:pt x="51" y="55"/>
                    <a:pt x="51" y="54"/>
                    <a:pt x="52" y="53"/>
                  </a:cubicBezTo>
                  <a:cubicBezTo>
                    <a:pt x="53" y="50"/>
                    <a:pt x="55" y="48"/>
                    <a:pt x="56" y="46"/>
                  </a:cubicBezTo>
                  <a:cubicBezTo>
                    <a:pt x="57" y="45"/>
                    <a:pt x="59" y="45"/>
                    <a:pt x="60" y="46"/>
                  </a:cubicBezTo>
                  <a:cubicBezTo>
                    <a:pt x="61" y="47"/>
                    <a:pt x="61" y="48"/>
                    <a:pt x="60" y="49"/>
                  </a:cubicBezTo>
                  <a:cubicBezTo>
                    <a:pt x="59" y="51"/>
                    <a:pt x="57" y="53"/>
                    <a:pt x="55" y="55"/>
                  </a:cubicBezTo>
                  <a:cubicBezTo>
                    <a:pt x="55" y="56"/>
                    <a:pt x="54" y="56"/>
                    <a:pt x="54" y="56"/>
                  </a:cubicBezTo>
                  <a:cubicBezTo>
                    <a:pt x="53" y="56"/>
                    <a:pt x="53" y="56"/>
                    <a:pt x="52" y="56"/>
                  </a:cubicBezTo>
                  <a:close/>
                  <a:moveTo>
                    <a:pt x="62" y="43"/>
                  </a:moveTo>
                  <a:cubicBezTo>
                    <a:pt x="61" y="43"/>
                    <a:pt x="60" y="41"/>
                    <a:pt x="61" y="40"/>
                  </a:cubicBezTo>
                  <a:cubicBezTo>
                    <a:pt x="63" y="38"/>
                    <a:pt x="65" y="36"/>
                    <a:pt x="66" y="34"/>
                  </a:cubicBezTo>
                  <a:cubicBezTo>
                    <a:pt x="67" y="33"/>
                    <a:pt x="69" y="33"/>
                    <a:pt x="70" y="34"/>
                  </a:cubicBezTo>
                  <a:cubicBezTo>
                    <a:pt x="71" y="35"/>
                    <a:pt x="71" y="36"/>
                    <a:pt x="70" y="37"/>
                  </a:cubicBezTo>
                  <a:cubicBezTo>
                    <a:pt x="68" y="39"/>
                    <a:pt x="67" y="41"/>
                    <a:pt x="65" y="43"/>
                  </a:cubicBezTo>
                  <a:cubicBezTo>
                    <a:pt x="64" y="44"/>
                    <a:pt x="64" y="44"/>
                    <a:pt x="63" y="44"/>
                  </a:cubicBezTo>
                  <a:cubicBezTo>
                    <a:pt x="63" y="44"/>
                    <a:pt x="62" y="44"/>
                    <a:pt x="62" y="43"/>
                  </a:cubicBezTo>
                  <a:close/>
                  <a:moveTo>
                    <a:pt x="72" y="32"/>
                  </a:moveTo>
                  <a:cubicBezTo>
                    <a:pt x="71" y="31"/>
                    <a:pt x="71" y="29"/>
                    <a:pt x="72" y="28"/>
                  </a:cubicBezTo>
                  <a:cubicBezTo>
                    <a:pt x="73" y="26"/>
                    <a:pt x="75" y="24"/>
                    <a:pt x="77" y="22"/>
                  </a:cubicBezTo>
                  <a:cubicBezTo>
                    <a:pt x="78" y="22"/>
                    <a:pt x="79" y="21"/>
                    <a:pt x="80" y="22"/>
                  </a:cubicBezTo>
                  <a:cubicBezTo>
                    <a:pt x="81" y="23"/>
                    <a:pt x="81" y="25"/>
                    <a:pt x="80" y="26"/>
                  </a:cubicBezTo>
                  <a:cubicBezTo>
                    <a:pt x="79" y="27"/>
                    <a:pt x="77" y="29"/>
                    <a:pt x="75" y="31"/>
                  </a:cubicBezTo>
                  <a:cubicBezTo>
                    <a:pt x="75" y="32"/>
                    <a:pt x="74" y="32"/>
                    <a:pt x="73" y="32"/>
                  </a:cubicBezTo>
                  <a:cubicBezTo>
                    <a:pt x="73" y="32"/>
                    <a:pt x="72" y="32"/>
                    <a:pt x="72" y="32"/>
                  </a:cubicBezTo>
                  <a:close/>
                  <a:moveTo>
                    <a:pt x="82" y="20"/>
                  </a:moveTo>
                  <a:cubicBezTo>
                    <a:pt x="81" y="19"/>
                    <a:pt x="81" y="18"/>
                    <a:pt x="82" y="17"/>
                  </a:cubicBezTo>
                  <a:cubicBezTo>
                    <a:pt x="84" y="15"/>
                    <a:pt x="86" y="13"/>
                    <a:pt x="88" y="11"/>
                  </a:cubicBezTo>
                  <a:cubicBezTo>
                    <a:pt x="89" y="10"/>
                    <a:pt x="90" y="10"/>
                    <a:pt x="91" y="11"/>
                  </a:cubicBezTo>
                  <a:cubicBezTo>
                    <a:pt x="92" y="12"/>
                    <a:pt x="92" y="14"/>
                    <a:pt x="91" y="15"/>
                  </a:cubicBezTo>
                  <a:cubicBezTo>
                    <a:pt x="89" y="16"/>
                    <a:pt x="88" y="18"/>
                    <a:pt x="86" y="20"/>
                  </a:cubicBezTo>
                  <a:cubicBezTo>
                    <a:pt x="85" y="20"/>
                    <a:pt x="85" y="21"/>
                    <a:pt x="84" y="21"/>
                  </a:cubicBezTo>
                  <a:cubicBezTo>
                    <a:pt x="83" y="21"/>
                    <a:pt x="83" y="20"/>
                    <a:pt x="82" y="20"/>
                  </a:cubicBezTo>
                  <a:close/>
                  <a:moveTo>
                    <a:pt x="94" y="9"/>
                  </a:moveTo>
                  <a:cubicBezTo>
                    <a:pt x="93" y="8"/>
                    <a:pt x="93" y="7"/>
                    <a:pt x="94" y="6"/>
                  </a:cubicBezTo>
                  <a:cubicBezTo>
                    <a:pt x="97" y="2"/>
                    <a:pt x="100" y="1"/>
                    <a:pt x="100" y="1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1" y="0"/>
                    <a:pt x="102" y="0"/>
                    <a:pt x="103" y="1"/>
                  </a:cubicBezTo>
                  <a:cubicBezTo>
                    <a:pt x="104" y="2"/>
                    <a:pt x="104" y="3"/>
                    <a:pt x="103" y="4"/>
                  </a:cubicBezTo>
                  <a:cubicBezTo>
                    <a:pt x="103" y="4"/>
                    <a:pt x="101" y="6"/>
                    <a:pt x="97" y="9"/>
                  </a:cubicBezTo>
                  <a:cubicBezTo>
                    <a:pt x="96" y="10"/>
                    <a:pt x="96" y="10"/>
                    <a:pt x="95" y="10"/>
                  </a:cubicBezTo>
                  <a:cubicBezTo>
                    <a:pt x="95" y="10"/>
                    <a:pt x="94" y="10"/>
                    <a:pt x="94" y="9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Freeform 756"/>
            <p:cNvSpPr>
              <a:spLocks noEditPoints="1"/>
            </p:cNvSpPr>
            <p:nvPr/>
          </p:nvSpPr>
          <p:spPr bwMode="auto">
            <a:xfrm>
              <a:off x="4819649" y="1854201"/>
              <a:ext cx="387350" cy="841375"/>
            </a:xfrm>
            <a:custGeom>
              <a:avLst/>
              <a:gdLst>
                <a:gd name="T0" fmla="*/ 12 w 143"/>
                <a:gd name="T1" fmla="*/ 304 h 311"/>
                <a:gd name="T2" fmla="*/ 1 w 143"/>
                <a:gd name="T3" fmla="*/ 310 h 311"/>
                <a:gd name="T4" fmla="*/ 26 w 143"/>
                <a:gd name="T5" fmla="*/ 297 h 311"/>
                <a:gd name="T6" fmla="*/ 15 w 143"/>
                <a:gd name="T7" fmla="*/ 303 h 311"/>
                <a:gd name="T8" fmla="*/ 39 w 143"/>
                <a:gd name="T9" fmla="*/ 289 h 311"/>
                <a:gd name="T10" fmla="*/ 29 w 143"/>
                <a:gd name="T11" fmla="*/ 295 h 311"/>
                <a:gd name="T12" fmla="*/ 52 w 143"/>
                <a:gd name="T13" fmla="*/ 280 h 311"/>
                <a:gd name="T14" fmla="*/ 42 w 143"/>
                <a:gd name="T15" fmla="*/ 287 h 311"/>
                <a:gd name="T16" fmla="*/ 61 w 143"/>
                <a:gd name="T17" fmla="*/ 270 h 311"/>
                <a:gd name="T18" fmla="*/ 57 w 143"/>
                <a:gd name="T19" fmla="*/ 279 h 311"/>
                <a:gd name="T20" fmla="*/ 73 w 143"/>
                <a:gd name="T21" fmla="*/ 260 h 311"/>
                <a:gd name="T22" fmla="*/ 69 w 143"/>
                <a:gd name="T23" fmla="*/ 269 h 311"/>
                <a:gd name="T24" fmla="*/ 84 w 143"/>
                <a:gd name="T25" fmla="*/ 249 h 311"/>
                <a:gd name="T26" fmla="*/ 80 w 143"/>
                <a:gd name="T27" fmla="*/ 259 h 311"/>
                <a:gd name="T28" fmla="*/ 84 w 143"/>
                <a:gd name="T29" fmla="*/ 249 h 311"/>
                <a:gd name="T30" fmla="*/ 94 w 143"/>
                <a:gd name="T31" fmla="*/ 238 h 311"/>
                <a:gd name="T32" fmla="*/ 91 w 143"/>
                <a:gd name="T33" fmla="*/ 247 h 311"/>
                <a:gd name="T34" fmla="*/ 103 w 143"/>
                <a:gd name="T35" fmla="*/ 225 h 311"/>
                <a:gd name="T36" fmla="*/ 101 w 143"/>
                <a:gd name="T37" fmla="*/ 235 h 311"/>
                <a:gd name="T38" fmla="*/ 112 w 143"/>
                <a:gd name="T39" fmla="*/ 212 h 311"/>
                <a:gd name="T40" fmla="*/ 110 w 143"/>
                <a:gd name="T41" fmla="*/ 223 h 311"/>
                <a:gd name="T42" fmla="*/ 119 w 143"/>
                <a:gd name="T43" fmla="*/ 199 h 311"/>
                <a:gd name="T44" fmla="*/ 117 w 143"/>
                <a:gd name="T45" fmla="*/ 209 h 311"/>
                <a:gd name="T46" fmla="*/ 125 w 143"/>
                <a:gd name="T47" fmla="*/ 185 h 311"/>
                <a:gd name="T48" fmla="*/ 124 w 143"/>
                <a:gd name="T49" fmla="*/ 195 h 311"/>
                <a:gd name="T50" fmla="*/ 130 w 143"/>
                <a:gd name="T51" fmla="*/ 170 h 311"/>
                <a:gd name="T52" fmla="*/ 130 w 143"/>
                <a:gd name="T53" fmla="*/ 180 h 311"/>
                <a:gd name="T54" fmla="*/ 134 w 143"/>
                <a:gd name="T55" fmla="*/ 155 h 311"/>
                <a:gd name="T56" fmla="*/ 136 w 143"/>
                <a:gd name="T57" fmla="*/ 164 h 311"/>
                <a:gd name="T58" fmla="*/ 136 w 143"/>
                <a:gd name="T59" fmla="*/ 140 h 311"/>
                <a:gd name="T60" fmla="*/ 137 w 143"/>
                <a:gd name="T61" fmla="*/ 150 h 311"/>
                <a:gd name="T62" fmla="*/ 138 w 143"/>
                <a:gd name="T63" fmla="*/ 125 h 311"/>
                <a:gd name="T64" fmla="*/ 140 w 143"/>
                <a:gd name="T65" fmla="*/ 135 h 311"/>
                <a:gd name="T66" fmla="*/ 139 w 143"/>
                <a:gd name="T67" fmla="*/ 109 h 311"/>
                <a:gd name="T68" fmla="*/ 141 w 143"/>
                <a:gd name="T69" fmla="*/ 119 h 311"/>
                <a:gd name="T70" fmla="*/ 141 w 143"/>
                <a:gd name="T71" fmla="*/ 91 h 311"/>
                <a:gd name="T72" fmla="*/ 141 w 143"/>
                <a:gd name="T73" fmla="*/ 104 h 311"/>
                <a:gd name="T74" fmla="*/ 139 w 143"/>
                <a:gd name="T75" fmla="*/ 76 h 311"/>
                <a:gd name="T76" fmla="*/ 140 w 143"/>
                <a:gd name="T77" fmla="*/ 88 h 311"/>
                <a:gd name="T78" fmla="*/ 135 w 143"/>
                <a:gd name="T79" fmla="*/ 63 h 311"/>
                <a:gd name="T80" fmla="*/ 139 w 143"/>
                <a:gd name="T81" fmla="*/ 72 h 311"/>
                <a:gd name="T82" fmla="*/ 132 w 143"/>
                <a:gd name="T83" fmla="*/ 48 h 311"/>
                <a:gd name="T84" fmla="*/ 138 w 143"/>
                <a:gd name="T85" fmla="*/ 54 h 311"/>
                <a:gd name="T86" fmla="*/ 131 w 143"/>
                <a:gd name="T87" fmla="*/ 40 h 311"/>
                <a:gd name="T88" fmla="*/ 133 w 143"/>
                <a:gd name="T89" fmla="*/ 31 h 311"/>
                <a:gd name="T90" fmla="*/ 131 w 143"/>
                <a:gd name="T91" fmla="*/ 40 h 311"/>
                <a:gd name="T92" fmla="*/ 129 w 143"/>
                <a:gd name="T93" fmla="*/ 16 h 311"/>
                <a:gd name="T94" fmla="*/ 126 w 143"/>
                <a:gd name="T95" fmla="*/ 25 h 311"/>
                <a:gd name="T96" fmla="*/ 120 w 143"/>
                <a:gd name="T97" fmla="*/ 0 h 311"/>
                <a:gd name="T98" fmla="*/ 124 w 143"/>
                <a:gd name="T99" fmla="*/ 12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3" h="311">
                  <a:moveTo>
                    <a:pt x="1" y="310"/>
                  </a:moveTo>
                  <a:cubicBezTo>
                    <a:pt x="0" y="308"/>
                    <a:pt x="1" y="307"/>
                    <a:pt x="2" y="306"/>
                  </a:cubicBezTo>
                  <a:cubicBezTo>
                    <a:pt x="5" y="305"/>
                    <a:pt x="7" y="304"/>
                    <a:pt x="9" y="303"/>
                  </a:cubicBezTo>
                  <a:cubicBezTo>
                    <a:pt x="10" y="302"/>
                    <a:pt x="12" y="303"/>
                    <a:pt x="12" y="304"/>
                  </a:cubicBezTo>
                  <a:cubicBezTo>
                    <a:pt x="13" y="305"/>
                    <a:pt x="12" y="307"/>
                    <a:pt x="11" y="307"/>
                  </a:cubicBezTo>
                  <a:cubicBezTo>
                    <a:pt x="9" y="308"/>
                    <a:pt x="7" y="310"/>
                    <a:pt x="4" y="311"/>
                  </a:cubicBezTo>
                  <a:cubicBezTo>
                    <a:pt x="3" y="311"/>
                    <a:pt x="3" y="311"/>
                    <a:pt x="3" y="311"/>
                  </a:cubicBezTo>
                  <a:cubicBezTo>
                    <a:pt x="2" y="311"/>
                    <a:pt x="1" y="310"/>
                    <a:pt x="1" y="310"/>
                  </a:cubicBezTo>
                  <a:close/>
                  <a:moveTo>
                    <a:pt x="15" y="303"/>
                  </a:moveTo>
                  <a:cubicBezTo>
                    <a:pt x="14" y="302"/>
                    <a:pt x="15" y="300"/>
                    <a:pt x="16" y="300"/>
                  </a:cubicBezTo>
                  <a:cubicBezTo>
                    <a:pt x="18" y="298"/>
                    <a:pt x="21" y="297"/>
                    <a:pt x="23" y="296"/>
                  </a:cubicBezTo>
                  <a:cubicBezTo>
                    <a:pt x="24" y="295"/>
                    <a:pt x="25" y="296"/>
                    <a:pt x="26" y="297"/>
                  </a:cubicBezTo>
                  <a:cubicBezTo>
                    <a:pt x="27" y="298"/>
                    <a:pt x="26" y="299"/>
                    <a:pt x="25" y="300"/>
                  </a:cubicBezTo>
                  <a:cubicBezTo>
                    <a:pt x="23" y="301"/>
                    <a:pt x="21" y="302"/>
                    <a:pt x="18" y="304"/>
                  </a:cubicBezTo>
                  <a:cubicBezTo>
                    <a:pt x="18" y="304"/>
                    <a:pt x="17" y="304"/>
                    <a:pt x="17" y="304"/>
                  </a:cubicBezTo>
                  <a:cubicBezTo>
                    <a:pt x="16" y="304"/>
                    <a:pt x="15" y="304"/>
                    <a:pt x="15" y="303"/>
                  </a:cubicBezTo>
                  <a:close/>
                  <a:moveTo>
                    <a:pt x="29" y="295"/>
                  </a:moveTo>
                  <a:cubicBezTo>
                    <a:pt x="28" y="294"/>
                    <a:pt x="28" y="293"/>
                    <a:pt x="30" y="292"/>
                  </a:cubicBezTo>
                  <a:cubicBezTo>
                    <a:pt x="32" y="291"/>
                    <a:pt x="34" y="289"/>
                    <a:pt x="36" y="288"/>
                  </a:cubicBezTo>
                  <a:cubicBezTo>
                    <a:pt x="37" y="287"/>
                    <a:pt x="39" y="288"/>
                    <a:pt x="39" y="289"/>
                  </a:cubicBezTo>
                  <a:cubicBezTo>
                    <a:pt x="40" y="290"/>
                    <a:pt x="40" y="291"/>
                    <a:pt x="39" y="292"/>
                  </a:cubicBezTo>
                  <a:cubicBezTo>
                    <a:pt x="36" y="293"/>
                    <a:pt x="34" y="295"/>
                    <a:pt x="32" y="296"/>
                  </a:cubicBezTo>
                  <a:cubicBezTo>
                    <a:pt x="32" y="296"/>
                    <a:pt x="31" y="296"/>
                    <a:pt x="31" y="296"/>
                  </a:cubicBezTo>
                  <a:cubicBezTo>
                    <a:pt x="30" y="296"/>
                    <a:pt x="29" y="296"/>
                    <a:pt x="29" y="295"/>
                  </a:cubicBezTo>
                  <a:close/>
                  <a:moveTo>
                    <a:pt x="42" y="287"/>
                  </a:moveTo>
                  <a:cubicBezTo>
                    <a:pt x="41" y="286"/>
                    <a:pt x="42" y="285"/>
                    <a:pt x="43" y="284"/>
                  </a:cubicBezTo>
                  <a:cubicBezTo>
                    <a:pt x="45" y="282"/>
                    <a:pt x="47" y="281"/>
                    <a:pt x="49" y="280"/>
                  </a:cubicBezTo>
                  <a:cubicBezTo>
                    <a:pt x="50" y="279"/>
                    <a:pt x="52" y="279"/>
                    <a:pt x="52" y="280"/>
                  </a:cubicBezTo>
                  <a:cubicBezTo>
                    <a:pt x="53" y="281"/>
                    <a:pt x="53" y="283"/>
                    <a:pt x="52" y="283"/>
                  </a:cubicBezTo>
                  <a:cubicBezTo>
                    <a:pt x="50" y="285"/>
                    <a:pt x="47" y="286"/>
                    <a:pt x="45" y="288"/>
                  </a:cubicBezTo>
                  <a:cubicBezTo>
                    <a:pt x="45" y="288"/>
                    <a:pt x="44" y="288"/>
                    <a:pt x="44" y="288"/>
                  </a:cubicBezTo>
                  <a:cubicBezTo>
                    <a:pt x="43" y="288"/>
                    <a:pt x="42" y="288"/>
                    <a:pt x="42" y="287"/>
                  </a:cubicBezTo>
                  <a:close/>
                  <a:moveTo>
                    <a:pt x="55" y="278"/>
                  </a:moveTo>
                  <a:cubicBezTo>
                    <a:pt x="54" y="277"/>
                    <a:pt x="54" y="276"/>
                    <a:pt x="55" y="275"/>
                  </a:cubicBezTo>
                  <a:cubicBezTo>
                    <a:pt x="57" y="273"/>
                    <a:pt x="59" y="272"/>
                    <a:pt x="61" y="270"/>
                  </a:cubicBezTo>
                  <a:cubicBezTo>
                    <a:pt x="61" y="270"/>
                    <a:pt x="61" y="270"/>
                    <a:pt x="61" y="270"/>
                  </a:cubicBezTo>
                  <a:cubicBezTo>
                    <a:pt x="62" y="269"/>
                    <a:pt x="64" y="270"/>
                    <a:pt x="65" y="271"/>
                  </a:cubicBezTo>
                  <a:cubicBezTo>
                    <a:pt x="65" y="272"/>
                    <a:pt x="65" y="273"/>
                    <a:pt x="64" y="274"/>
                  </a:cubicBezTo>
                  <a:cubicBezTo>
                    <a:pt x="62" y="276"/>
                    <a:pt x="60" y="277"/>
                    <a:pt x="58" y="279"/>
                  </a:cubicBezTo>
                  <a:cubicBezTo>
                    <a:pt x="58" y="279"/>
                    <a:pt x="57" y="279"/>
                    <a:pt x="57" y="279"/>
                  </a:cubicBezTo>
                  <a:cubicBezTo>
                    <a:pt x="56" y="279"/>
                    <a:pt x="55" y="279"/>
                    <a:pt x="55" y="278"/>
                  </a:cubicBezTo>
                  <a:close/>
                  <a:moveTo>
                    <a:pt x="67" y="269"/>
                  </a:moveTo>
                  <a:cubicBezTo>
                    <a:pt x="66" y="268"/>
                    <a:pt x="66" y="266"/>
                    <a:pt x="67" y="265"/>
                  </a:cubicBezTo>
                  <a:cubicBezTo>
                    <a:pt x="69" y="264"/>
                    <a:pt x="71" y="262"/>
                    <a:pt x="73" y="260"/>
                  </a:cubicBezTo>
                  <a:cubicBezTo>
                    <a:pt x="74" y="259"/>
                    <a:pt x="76" y="259"/>
                    <a:pt x="76" y="260"/>
                  </a:cubicBezTo>
                  <a:cubicBezTo>
                    <a:pt x="77" y="261"/>
                    <a:pt x="77" y="263"/>
                    <a:pt x="76" y="264"/>
                  </a:cubicBezTo>
                  <a:cubicBezTo>
                    <a:pt x="74" y="265"/>
                    <a:pt x="72" y="267"/>
                    <a:pt x="70" y="269"/>
                  </a:cubicBezTo>
                  <a:cubicBezTo>
                    <a:pt x="70" y="269"/>
                    <a:pt x="69" y="269"/>
                    <a:pt x="69" y="269"/>
                  </a:cubicBezTo>
                  <a:cubicBezTo>
                    <a:pt x="68" y="269"/>
                    <a:pt x="68" y="269"/>
                    <a:pt x="67" y="269"/>
                  </a:cubicBezTo>
                  <a:close/>
                  <a:moveTo>
                    <a:pt x="79" y="258"/>
                  </a:moveTo>
                  <a:cubicBezTo>
                    <a:pt x="78" y="257"/>
                    <a:pt x="78" y="256"/>
                    <a:pt x="79" y="255"/>
                  </a:cubicBezTo>
                  <a:cubicBezTo>
                    <a:pt x="81" y="253"/>
                    <a:pt x="82" y="251"/>
                    <a:pt x="84" y="249"/>
                  </a:cubicBezTo>
                  <a:cubicBezTo>
                    <a:pt x="85" y="248"/>
                    <a:pt x="86" y="248"/>
                    <a:pt x="87" y="249"/>
                  </a:cubicBezTo>
                  <a:cubicBezTo>
                    <a:pt x="88" y="250"/>
                    <a:pt x="88" y="252"/>
                    <a:pt x="87" y="253"/>
                  </a:cubicBezTo>
                  <a:cubicBezTo>
                    <a:pt x="86" y="254"/>
                    <a:pt x="84" y="256"/>
                    <a:pt x="82" y="258"/>
                  </a:cubicBezTo>
                  <a:cubicBezTo>
                    <a:pt x="82" y="259"/>
                    <a:pt x="81" y="259"/>
                    <a:pt x="80" y="259"/>
                  </a:cubicBezTo>
                  <a:cubicBezTo>
                    <a:pt x="80" y="259"/>
                    <a:pt x="79" y="259"/>
                    <a:pt x="79" y="258"/>
                  </a:cubicBezTo>
                  <a:close/>
                  <a:moveTo>
                    <a:pt x="84" y="249"/>
                  </a:moveTo>
                  <a:cubicBezTo>
                    <a:pt x="84" y="249"/>
                    <a:pt x="84" y="249"/>
                    <a:pt x="84" y="249"/>
                  </a:cubicBezTo>
                  <a:cubicBezTo>
                    <a:pt x="84" y="249"/>
                    <a:pt x="84" y="249"/>
                    <a:pt x="84" y="249"/>
                  </a:cubicBezTo>
                  <a:close/>
                  <a:moveTo>
                    <a:pt x="89" y="247"/>
                  </a:moveTo>
                  <a:cubicBezTo>
                    <a:pt x="88" y="246"/>
                    <a:pt x="88" y="245"/>
                    <a:pt x="89" y="244"/>
                  </a:cubicBezTo>
                  <a:cubicBezTo>
                    <a:pt x="91" y="242"/>
                    <a:pt x="93" y="240"/>
                    <a:pt x="94" y="238"/>
                  </a:cubicBezTo>
                  <a:cubicBezTo>
                    <a:pt x="94" y="238"/>
                    <a:pt x="94" y="238"/>
                    <a:pt x="94" y="238"/>
                  </a:cubicBezTo>
                  <a:cubicBezTo>
                    <a:pt x="95" y="237"/>
                    <a:pt x="97" y="237"/>
                    <a:pt x="98" y="237"/>
                  </a:cubicBezTo>
                  <a:cubicBezTo>
                    <a:pt x="98" y="238"/>
                    <a:pt x="99" y="240"/>
                    <a:pt x="98" y="241"/>
                  </a:cubicBezTo>
                  <a:cubicBezTo>
                    <a:pt x="96" y="243"/>
                    <a:pt x="95" y="245"/>
                    <a:pt x="93" y="247"/>
                  </a:cubicBezTo>
                  <a:cubicBezTo>
                    <a:pt x="92" y="247"/>
                    <a:pt x="92" y="247"/>
                    <a:pt x="91" y="247"/>
                  </a:cubicBezTo>
                  <a:cubicBezTo>
                    <a:pt x="90" y="247"/>
                    <a:pt x="90" y="247"/>
                    <a:pt x="89" y="247"/>
                  </a:cubicBezTo>
                  <a:close/>
                  <a:moveTo>
                    <a:pt x="99" y="235"/>
                  </a:moveTo>
                  <a:cubicBezTo>
                    <a:pt x="98" y="234"/>
                    <a:pt x="98" y="233"/>
                    <a:pt x="99" y="232"/>
                  </a:cubicBezTo>
                  <a:cubicBezTo>
                    <a:pt x="101" y="230"/>
                    <a:pt x="102" y="227"/>
                    <a:pt x="103" y="225"/>
                  </a:cubicBezTo>
                  <a:cubicBezTo>
                    <a:pt x="104" y="224"/>
                    <a:pt x="106" y="224"/>
                    <a:pt x="107" y="225"/>
                  </a:cubicBezTo>
                  <a:cubicBezTo>
                    <a:pt x="108" y="226"/>
                    <a:pt x="108" y="227"/>
                    <a:pt x="107" y="228"/>
                  </a:cubicBezTo>
                  <a:cubicBezTo>
                    <a:pt x="106" y="230"/>
                    <a:pt x="104" y="232"/>
                    <a:pt x="103" y="234"/>
                  </a:cubicBezTo>
                  <a:cubicBezTo>
                    <a:pt x="102" y="235"/>
                    <a:pt x="102" y="235"/>
                    <a:pt x="101" y="235"/>
                  </a:cubicBezTo>
                  <a:cubicBezTo>
                    <a:pt x="100" y="235"/>
                    <a:pt x="100" y="235"/>
                    <a:pt x="99" y="235"/>
                  </a:cubicBezTo>
                  <a:close/>
                  <a:moveTo>
                    <a:pt x="108" y="222"/>
                  </a:moveTo>
                  <a:cubicBezTo>
                    <a:pt x="107" y="221"/>
                    <a:pt x="107" y="220"/>
                    <a:pt x="108" y="219"/>
                  </a:cubicBezTo>
                  <a:cubicBezTo>
                    <a:pt x="109" y="217"/>
                    <a:pt x="110" y="215"/>
                    <a:pt x="112" y="212"/>
                  </a:cubicBezTo>
                  <a:cubicBezTo>
                    <a:pt x="112" y="211"/>
                    <a:pt x="114" y="211"/>
                    <a:pt x="115" y="212"/>
                  </a:cubicBezTo>
                  <a:cubicBezTo>
                    <a:pt x="116" y="212"/>
                    <a:pt x="116" y="214"/>
                    <a:pt x="116" y="215"/>
                  </a:cubicBezTo>
                  <a:cubicBezTo>
                    <a:pt x="114" y="217"/>
                    <a:pt x="113" y="219"/>
                    <a:pt x="112" y="221"/>
                  </a:cubicBezTo>
                  <a:cubicBezTo>
                    <a:pt x="111" y="222"/>
                    <a:pt x="110" y="223"/>
                    <a:pt x="110" y="223"/>
                  </a:cubicBezTo>
                  <a:cubicBezTo>
                    <a:pt x="109" y="223"/>
                    <a:pt x="109" y="222"/>
                    <a:pt x="108" y="222"/>
                  </a:cubicBezTo>
                  <a:close/>
                  <a:moveTo>
                    <a:pt x="116" y="209"/>
                  </a:moveTo>
                  <a:cubicBezTo>
                    <a:pt x="115" y="208"/>
                    <a:pt x="115" y="207"/>
                    <a:pt x="115" y="206"/>
                  </a:cubicBezTo>
                  <a:cubicBezTo>
                    <a:pt x="117" y="203"/>
                    <a:pt x="118" y="201"/>
                    <a:pt x="119" y="199"/>
                  </a:cubicBezTo>
                  <a:cubicBezTo>
                    <a:pt x="119" y="198"/>
                    <a:pt x="121" y="197"/>
                    <a:pt x="122" y="198"/>
                  </a:cubicBezTo>
                  <a:cubicBezTo>
                    <a:pt x="123" y="198"/>
                    <a:pt x="124" y="200"/>
                    <a:pt x="123" y="201"/>
                  </a:cubicBezTo>
                  <a:cubicBezTo>
                    <a:pt x="122" y="203"/>
                    <a:pt x="121" y="205"/>
                    <a:pt x="120" y="208"/>
                  </a:cubicBezTo>
                  <a:cubicBezTo>
                    <a:pt x="119" y="209"/>
                    <a:pt x="118" y="209"/>
                    <a:pt x="117" y="209"/>
                  </a:cubicBezTo>
                  <a:lnTo>
                    <a:pt x="116" y="209"/>
                  </a:lnTo>
                  <a:close/>
                  <a:moveTo>
                    <a:pt x="123" y="195"/>
                  </a:moveTo>
                  <a:cubicBezTo>
                    <a:pt x="122" y="194"/>
                    <a:pt x="122" y="193"/>
                    <a:pt x="122" y="192"/>
                  </a:cubicBezTo>
                  <a:cubicBezTo>
                    <a:pt x="123" y="189"/>
                    <a:pt x="124" y="187"/>
                    <a:pt x="125" y="185"/>
                  </a:cubicBezTo>
                  <a:cubicBezTo>
                    <a:pt x="125" y="183"/>
                    <a:pt x="127" y="183"/>
                    <a:pt x="128" y="183"/>
                  </a:cubicBezTo>
                  <a:cubicBezTo>
                    <a:pt x="129" y="184"/>
                    <a:pt x="130" y="185"/>
                    <a:pt x="129" y="186"/>
                  </a:cubicBezTo>
                  <a:cubicBezTo>
                    <a:pt x="128" y="189"/>
                    <a:pt x="127" y="191"/>
                    <a:pt x="126" y="194"/>
                  </a:cubicBezTo>
                  <a:cubicBezTo>
                    <a:pt x="126" y="194"/>
                    <a:pt x="125" y="195"/>
                    <a:pt x="124" y="195"/>
                  </a:cubicBezTo>
                  <a:lnTo>
                    <a:pt x="123" y="195"/>
                  </a:lnTo>
                  <a:close/>
                  <a:moveTo>
                    <a:pt x="129" y="180"/>
                  </a:moveTo>
                  <a:cubicBezTo>
                    <a:pt x="128" y="180"/>
                    <a:pt x="127" y="179"/>
                    <a:pt x="128" y="177"/>
                  </a:cubicBezTo>
                  <a:cubicBezTo>
                    <a:pt x="128" y="175"/>
                    <a:pt x="129" y="172"/>
                    <a:pt x="130" y="170"/>
                  </a:cubicBezTo>
                  <a:cubicBezTo>
                    <a:pt x="130" y="169"/>
                    <a:pt x="132" y="168"/>
                    <a:pt x="133" y="168"/>
                  </a:cubicBezTo>
                  <a:cubicBezTo>
                    <a:pt x="134" y="169"/>
                    <a:pt x="135" y="170"/>
                    <a:pt x="134" y="171"/>
                  </a:cubicBezTo>
                  <a:cubicBezTo>
                    <a:pt x="134" y="174"/>
                    <a:pt x="133" y="176"/>
                    <a:pt x="132" y="179"/>
                  </a:cubicBezTo>
                  <a:cubicBezTo>
                    <a:pt x="132" y="180"/>
                    <a:pt x="131" y="180"/>
                    <a:pt x="130" y="180"/>
                  </a:cubicBezTo>
                  <a:lnTo>
                    <a:pt x="129" y="180"/>
                  </a:lnTo>
                  <a:close/>
                  <a:moveTo>
                    <a:pt x="134" y="165"/>
                  </a:moveTo>
                  <a:cubicBezTo>
                    <a:pt x="132" y="165"/>
                    <a:pt x="132" y="164"/>
                    <a:pt x="132" y="163"/>
                  </a:cubicBezTo>
                  <a:cubicBezTo>
                    <a:pt x="133" y="160"/>
                    <a:pt x="133" y="158"/>
                    <a:pt x="134" y="155"/>
                  </a:cubicBezTo>
                  <a:cubicBezTo>
                    <a:pt x="134" y="155"/>
                    <a:pt x="134" y="155"/>
                    <a:pt x="134" y="155"/>
                  </a:cubicBezTo>
                  <a:cubicBezTo>
                    <a:pt x="134" y="154"/>
                    <a:pt x="135" y="153"/>
                    <a:pt x="136" y="153"/>
                  </a:cubicBezTo>
                  <a:cubicBezTo>
                    <a:pt x="138" y="154"/>
                    <a:pt x="139" y="155"/>
                    <a:pt x="138" y="156"/>
                  </a:cubicBezTo>
                  <a:cubicBezTo>
                    <a:pt x="138" y="159"/>
                    <a:pt x="137" y="161"/>
                    <a:pt x="136" y="164"/>
                  </a:cubicBezTo>
                  <a:cubicBezTo>
                    <a:pt x="136" y="165"/>
                    <a:pt x="135" y="165"/>
                    <a:pt x="134" y="165"/>
                  </a:cubicBezTo>
                  <a:close/>
                  <a:moveTo>
                    <a:pt x="137" y="150"/>
                  </a:moveTo>
                  <a:cubicBezTo>
                    <a:pt x="136" y="150"/>
                    <a:pt x="135" y="149"/>
                    <a:pt x="135" y="147"/>
                  </a:cubicBezTo>
                  <a:cubicBezTo>
                    <a:pt x="136" y="145"/>
                    <a:pt x="136" y="142"/>
                    <a:pt x="136" y="140"/>
                  </a:cubicBezTo>
                  <a:cubicBezTo>
                    <a:pt x="137" y="139"/>
                    <a:pt x="138" y="138"/>
                    <a:pt x="139" y="138"/>
                  </a:cubicBezTo>
                  <a:cubicBezTo>
                    <a:pt x="140" y="138"/>
                    <a:pt x="141" y="139"/>
                    <a:pt x="141" y="140"/>
                  </a:cubicBezTo>
                  <a:cubicBezTo>
                    <a:pt x="141" y="143"/>
                    <a:pt x="140" y="146"/>
                    <a:pt x="140" y="148"/>
                  </a:cubicBezTo>
                  <a:cubicBezTo>
                    <a:pt x="140" y="149"/>
                    <a:pt x="139" y="150"/>
                    <a:pt x="137" y="150"/>
                  </a:cubicBezTo>
                  <a:close/>
                  <a:moveTo>
                    <a:pt x="139" y="135"/>
                  </a:moveTo>
                  <a:cubicBezTo>
                    <a:pt x="138" y="135"/>
                    <a:pt x="137" y="133"/>
                    <a:pt x="137" y="132"/>
                  </a:cubicBezTo>
                  <a:cubicBezTo>
                    <a:pt x="138" y="130"/>
                    <a:pt x="138" y="127"/>
                    <a:pt x="138" y="124"/>
                  </a:cubicBezTo>
                  <a:cubicBezTo>
                    <a:pt x="138" y="125"/>
                    <a:pt x="138" y="125"/>
                    <a:pt x="138" y="125"/>
                  </a:cubicBezTo>
                  <a:cubicBezTo>
                    <a:pt x="138" y="123"/>
                    <a:pt x="139" y="122"/>
                    <a:pt x="141" y="122"/>
                  </a:cubicBezTo>
                  <a:cubicBezTo>
                    <a:pt x="142" y="122"/>
                    <a:pt x="143" y="124"/>
                    <a:pt x="143" y="125"/>
                  </a:cubicBezTo>
                  <a:cubicBezTo>
                    <a:pt x="143" y="127"/>
                    <a:pt x="142" y="130"/>
                    <a:pt x="142" y="133"/>
                  </a:cubicBezTo>
                  <a:cubicBezTo>
                    <a:pt x="142" y="134"/>
                    <a:pt x="141" y="135"/>
                    <a:pt x="140" y="135"/>
                  </a:cubicBezTo>
                  <a:lnTo>
                    <a:pt x="139" y="135"/>
                  </a:lnTo>
                  <a:close/>
                  <a:moveTo>
                    <a:pt x="141" y="119"/>
                  </a:moveTo>
                  <a:cubicBezTo>
                    <a:pt x="139" y="119"/>
                    <a:pt x="138" y="118"/>
                    <a:pt x="138" y="117"/>
                  </a:cubicBezTo>
                  <a:cubicBezTo>
                    <a:pt x="139" y="114"/>
                    <a:pt x="139" y="112"/>
                    <a:pt x="139" y="109"/>
                  </a:cubicBezTo>
                  <a:cubicBezTo>
                    <a:pt x="139" y="108"/>
                    <a:pt x="140" y="107"/>
                    <a:pt x="141" y="107"/>
                  </a:cubicBezTo>
                  <a:cubicBezTo>
                    <a:pt x="142" y="107"/>
                    <a:pt x="143" y="108"/>
                    <a:pt x="143" y="109"/>
                  </a:cubicBezTo>
                  <a:cubicBezTo>
                    <a:pt x="143" y="112"/>
                    <a:pt x="143" y="114"/>
                    <a:pt x="143" y="117"/>
                  </a:cubicBezTo>
                  <a:cubicBezTo>
                    <a:pt x="143" y="118"/>
                    <a:pt x="142" y="119"/>
                    <a:pt x="141" y="119"/>
                  </a:cubicBezTo>
                  <a:close/>
                  <a:moveTo>
                    <a:pt x="139" y="101"/>
                  </a:moveTo>
                  <a:cubicBezTo>
                    <a:pt x="139" y="99"/>
                    <a:pt x="138" y="96"/>
                    <a:pt x="138" y="94"/>
                  </a:cubicBezTo>
                  <a:cubicBezTo>
                    <a:pt x="138" y="94"/>
                    <a:pt x="138" y="94"/>
                    <a:pt x="138" y="94"/>
                  </a:cubicBezTo>
                  <a:cubicBezTo>
                    <a:pt x="138" y="92"/>
                    <a:pt x="139" y="91"/>
                    <a:pt x="141" y="91"/>
                  </a:cubicBezTo>
                  <a:cubicBezTo>
                    <a:pt x="142" y="91"/>
                    <a:pt x="143" y="92"/>
                    <a:pt x="143" y="93"/>
                  </a:cubicBezTo>
                  <a:cubicBezTo>
                    <a:pt x="143" y="96"/>
                    <a:pt x="143" y="99"/>
                    <a:pt x="143" y="101"/>
                  </a:cubicBezTo>
                  <a:cubicBezTo>
                    <a:pt x="143" y="102"/>
                    <a:pt x="142" y="104"/>
                    <a:pt x="141" y="104"/>
                  </a:cubicBezTo>
                  <a:cubicBezTo>
                    <a:pt x="141" y="104"/>
                    <a:pt x="141" y="104"/>
                    <a:pt x="141" y="104"/>
                  </a:cubicBezTo>
                  <a:cubicBezTo>
                    <a:pt x="140" y="104"/>
                    <a:pt x="139" y="103"/>
                    <a:pt x="139" y="101"/>
                  </a:cubicBezTo>
                  <a:close/>
                  <a:moveTo>
                    <a:pt x="138" y="86"/>
                  </a:moveTo>
                  <a:cubicBezTo>
                    <a:pt x="138" y="83"/>
                    <a:pt x="137" y="81"/>
                    <a:pt x="137" y="78"/>
                  </a:cubicBezTo>
                  <a:cubicBezTo>
                    <a:pt x="137" y="77"/>
                    <a:pt x="138" y="76"/>
                    <a:pt x="139" y="76"/>
                  </a:cubicBezTo>
                  <a:cubicBezTo>
                    <a:pt x="141" y="75"/>
                    <a:pt x="142" y="76"/>
                    <a:pt x="142" y="78"/>
                  </a:cubicBezTo>
                  <a:cubicBezTo>
                    <a:pt x="142" y="80"/>
                    <a:pt x="142" y="83"/>
                    <a:pt x="143" y="86"/>
                  </a:cubicBezTo>
                  <a:cubicBezTo>
                    <a:pt x="143" y="87"/>
                    <a:pt x="142" y="88"/>
                    <a:pt x="140" y="88"/>
                  </a:cubicBezTo>
                  <a:cubicBezTo>
                    <a:pt x="140" y="88"/>
                    <a:pt x="140" y="88"/>
                    <a:pt x="140" y="88"/>
                  </a:cubicBezTo>
                  <a:cubicBezTo>
                    <a:pt x="139" y="88"/>
                    <a:pt x="138" y="87"/>
                    <a:pt x="138" y="86"/>
                  </a:cubicBezTo>
                  <a:close/>
                  <a:moveTo>
                    <a:pt x="136" y="71"/>
                  </a:moveTo>
                  <a:cubicBezTo>
                    <a:pt x="136" y="68"/>
                    <a:pt x="135" y="65"/>
                    <a:pt x="135" y="63"/>
                  </a:cubicBezTo>
                  <a:cubicBezTo>
                    <a:pt x="135" y="63"/>
                    <a:pt x="135" y="63"/>
                    <a:pt x="135" y="63"/>
                  </a:cubicBezTo>
                  <a:cubicBezTo>
                    <a:pt x="135" y="62"/>
                    <a:pt x="136" y="60"/>
                    <a:pt x="137" y="60"/>
                  </a:cubicBezTo>
                  <a:cubicBezTo>
                    <a:pt x="138" y="60"/>
                    <a:pt x="140" y="61"/>
                    <a:pt x="140" y="62"/>
                  </a:cubicBezTo>
                  <a:cubicBezTo>
                    <a:pt x="140" y="65"/>
                    <a:pt x="141" y="67"/>
                    <a:pt x="141" y="70"/>
                  </a:cubicBezTo>
                  <a:cubicBezTo>
                    <a:pt x="141" y="71"/>
                    <a:pt x="140" y="72"/>
                    <a:pt x="139" y="72"/>
                  </a:cubicBezTo>
                  <a:cubicBezTo>
                    <a:pt x="139" y="73"/>
                    <a:pt x="139" y="73"/>
                    <a:pt x="139" y="73"/>
                  </a:cubicBezTo>
                  <a:cubicBezTo>
                    <a:pt x="137" y="73"/>
                    <a:pt x="136" y="72"/>
                    <a:pt x="136" y="71"/>
                  </a:cubicBezTo>
                  <a:close/>
                  <a:moveTo>
                    <a:pt x="134" y="55"/>
                  </a:moveTo>
                  <a:cubicBezTo>
                    <a:pt x="133" y="53"/>
                    <a:pt x="133" y="50"/>
                    <a:pt x="132" y="48"/>
                  </a:cubicBezTo>
                  <a:cubicBezTo>
                    <a:pt x="132" y="48"/>
                    <a:pt x="132" y="48"/>
                    <a:pt x="132" y="48"/>
                  </a:cubicBezTo>
                  <a:cubicBezTo>
                    <a:pt x="132" y="46"/>
                    <a:pt x="133" y="45"/>
                    <a:pt x="134" y="45"/>
                  </a:cubicBezTo>
                  <a:cubicBezTo>
                    <a:pt x="135" y="45"/>
                    <a:pt x="137" y="45"/>
                    <a:pt x="137" y="47"/>
                  </a:cubicBezTo>
                  <a:cubicBezTo>
                    <a:pt x="137" y="49"/>
                    <a:pt x="138" y="52"/>
                    <a:pt x="138" y="54"/>
                  </a:cubicBezTo>
                  <a:cubicBezTo>
                    <a:pt x="139" y="56"/>
                    <a:pt x="138" y="57"/>
                    <a:pt x="136" y="57"/>
                  </a:cubicBezTo>
                  <a:cubicBezTo>
                    <a:pt x="136" y="57"/>
                    <a:pt x="136" y="57"/>
                    <a:pt x="136" y="57"/>
                  </a:cubicBezTo>
                  <a:cubicBezTo>
                    <a:pt x="135" y="57"/>
                    <a:pt x="134" y="56"/>
                    <a:pt x="134" y="55"/>
                  </a:cubicBezTo>
                  <a:close/>
                  <a:moveTo>
                    <a:pt x="131" y="40"/>
                  </a:moveTo>
                  <a:cubicBezTo>
                    <a:pt x="130" y="37"/>
                    <a:pt x="129" y="35"/>
                    <a:pt x="129" y="33"/>
                  </a:cubicBezTo>
                  <a:cubicBezTo>
                    <a:pt x="129" y="33"/>
                    <a:pt x="129" y="33"/>
                    <a:pt x="129" y="33"/>
                  </a:cubicBezTo>
                  <a:cubicBezTo>
                    <a:pt x="128" y="31"/>
                    <a:pt x="129" y="30"/>
                    <a:pt x="130" y="30"/>
                  </a:cubicBezTo>
                  <a:cubicBezTo>
                    <a:pt x="131" y="29"/>
                    <a:pt x="133" y="30"/>
                    <a:pt x="133" y="31"/>
                  </a:cubicBezTo>
                  <a:cubicBezTo>
                    <a:pt x="134" y="34"/>
                    <a:pt x="134" y="36"/>
                    <a:pt x="135" y="39"/>
                  </a:cubicBezTo>
                  <a:cubicBezTo>
                    <a:pt x="135" y="40"/>
                    <a:pt x="135" y="41"/>
                    <a:pt x="133" y="42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32" y="42"/>
                    <a:pt x="131" y="41"/>
                    <a:pt x="131" y="40"/>
                  </a:cubicBezTo>
                  <a:close/>
                  <a:moveTo>
                    <a:pt x="126" y="25"/>
                  </a:moveTo>
                  <a:cubicBezTo>
                    <a:pt x="126" y="22"/>
                    <a:pt x="125" y="20"/>
                    <a:pt x="124" y="18"/>
                  </a:cubicBezTo>
                  <a:cubicBezTo>
                    <a:pt x="124" y="16"/>
                    <a:pt x="124" y="15"/>
                    <a:pt x="126" y="15"/>
                  </a:cubicBezTo>
                  <a:cubicBezTo>
                    <a:pt x="127" y="14"/>
                    <a:pt x="128" y="15"/>
                    <a:pt x="129" y="16"/>
                  </a:cubicBezTo>
                  <a:cubicBezTo>
                    <a:pt x="129" y="19"/>
                    <a:pt x="130" y="21"/>
                    <a:pt x="131" y="24"/>
                  </a:cubicBezTo>
                  <a:cubicBezTo>
                    <a:pt x="131" y="25"/>
                    <a:pt x="131" y="26"/>
                    <a:pt x="129" y="27"/>
                  </a:cubicBezTo>
                  <a:cubicBezTo>
                    <a:pt x="129" y="27"/>
                    <a:pt x="129" y="27"/>
                    <a:pt x="129" y="27"/>
                  </a:cubicBezTo>
                  <a:cubicBezTo>
                    <a:pt x="128" y="27"/>
                    <a:pt x="127" y="26"/>
                    <a:pt x="126" y="25"/>
                  </a:cubicBezTo>
                  <a:close/>
                  <a:moveTo>
                    <a:pt x="122" y="10"/>
                  </a:moveTo>
                  <a:cubicBezTo>
                    <a:pt x="120" y="6"/>
                    <a:pt x="119" y="3"/>
                    <a:pt x="119" y="3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18" y="2"/>
                    <a:pt x="119" y="1"/>
                    <a:pt x="120" y="0"/>
                  </a:cubicBezTo>
                  <a:cubicBezTo>
                    <a:pt x="121" y="0"/>
                    <a:pt x="123" y="0"/>
                    <a:pt x="123" y="1"/>
                  </a:cubicBezTo>
                  <a:cubicBezTo>
                    <a:pt x="123" y="1"/>
                    <a:pt x="124" y="4"/>
                    <a:pt x="126" y="9"/>
                  </a:cubicBezTo>
                  <a:cubicBezTo>
                    <a:pt x="126" y="10"/>
                    <a:pt x="126" y="11"/>
                    <a:pt x="12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3" y="12"/>
                    <a:pt x="122" y="11"/>
                    <a:pt x="122" y="10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Freeform 757"/>
            <p:cNvSpPr>
              <a:spLocks noEditPoints="1"/>
            </p:cNvSpPr>
            <p:nvPr/>
          </p:nvSpPr>
          <p:spPr bwMode="auto">
            <a:xfrm>
              <a:off x="4743449" y="1778001"/>
              <a:ext cx="247650" cy="909638"/>
            </a:xfrm>
            <a:custGeom>
              <a:avLst/>
              <a:gdLst>
                <a:gd name="T0" fmla="*/ 3 w 91"/>
                <a:gd name="T1" fmla="*/ 336 h 336"/>
                <a:gd name="T2" fmla="*/ 0 w 91"/>
                <a:gd name="T3" fmla="*/ 334 h 336"/>
                <a:gd name="T4" fmla="*/ 5 w 91"/>
                <a:gd name="T5" fmla="*/ 335 h 336"/>
                <a:gd name="T6" fmla="*/ 5 w 91"/>
                <a:gd name="T7" fmla="*/ 333 h 336"/>
                <a:gd name="T8" fmla="*/ 2 w 91"/>
                <a:gd name="T9" fmla="*/ 317 h 336"/>
                <a:gd name="T10" fmla="*/ 6 w 91"/>
                <a:gd name="T11" fmla="*/ 326 h 336"/>
                <a:gd name="T12" fmla="*/ 4 w 91"/>
                <a:gd name="T13" fmla="*/ 310 h 336"/>
                <a:gd name="T14" fmla="*/ 7 w 91"/>
                <a:gd name="T15" fmla="*/ 300 h 336"/>
                <a:gd name="T16" fmla="*/ 6 w 91"/>
                <a:gd name="T17" fmla="*/ 312 h 336"/>
                <a:gd name="T18" fmla="*/ 8 w 91"/>
                <a:gd name="T19" fmla="*/ 287 h 336"/>
                <a:gd name="T20" fmla="*/ 12 w 91"/>
                <a:gd name="T21" fmla="*/ 288 h 336"/>
                <a:gd name="T22" fmla="*/ 8 w 91"/>
                <a:gd name="T23" fmla="*/ 297 h 336"/>
                <a:gd name="T24" fmla="*/ 11 w 91"/>
                <a:gd name="T25" fmla="*/ 271 h 336"/>
                <a:gd name="T26" fmla="*/ 14 w 91"/>
                <a:gd name="T27" fmla="*/ 280 h 336"/>
                <a:gd name="T28" fmla="*/ 14 w 91"/>
                <a:gd name="T29" fmla="*/ 267 h 336"/>
                <a:gd name="T30" fmla="*/ 17 w 91"/>
                <a:gd name="T31" fmla="*/ 254 h 336"/>
                <a:gd name="T32" fmla="*/ 15 w 91"/>
                <a:gd name="T33" fmla="*/ 267 h 336"/>
                <a:gd name="T34" fmla="*/ 15 w 91"/>
                <a:gd name="T35" fmla="*/ 248 h 336"/>
                <a:gd name="T36" fmla="*/ 21 w 91"/>
                <a:gd name="T37" fmla="*/ 241 h 336"/>
                <a:gd name="T38" fmla="*/ 19 w 91"/>
                <a:gd name="T39" fmla="*/ 236 h 336"/>
                <a:gd name="T40" fmla="*/ 19 w 91"/>
                <a:gd name="T41" fmla="*/ 225 h 336"/>
                <a:gd name="T42" fmla="*/ 23 w 91"/>
                <a:gd name="T43" fmla="*/ 227 h 336"/>
                <a:gd name="T44" fmla="*/ 19 w 91"/>
                <a:gd name="T45" fmla="*/ 236 h 336"/>
                <a:gd name="T46" fmla="*/ 21 w 91"/>
                <a:gd name="T47" fmla="*/ 210 h 336"/>
                <a:gd name="T48" fmla="*/ 24 w 91"/>
                <a:gd name="T49" fmla="*/ 218 h 336"/>
                <a:gd name="T50" fmla="*/ 23 w 91"/>
                <a:gd name="T51" fmla="*/ 202 h 336"/>
                <a:gd name="T52" fmla="*/ 27 w 91"/>
                <a:gd name="T53" fmla="*/ 193 h 336"/>
                <a:gd name="T54" fmla="*/ 25 w 91"/>
                <a:gd name="T55" fmla="*/ 205 h 336"/>
                <a:gd name="T56" fmla="*/ 28 w 91"/>
                <a:gd name="T57" fmla="*/ 179 h 336"/>
                <a:gd name="T58" fmla="*/ 30 w 91"/>
                <a:gd name="T59" fmla="*/ 188 h 336"/>
                <a:gd name="T60" fmla="*/ 30 w 91"/>
                <a:gd name="T61" fmla="*/ 172 h 336"/>
                <a:gd name="T62" fmla="*/ 36 w 91"/>
                <a:gd name="T63" fmla="*/ 165 h 336"/>
                <a:gd name="T64" fmla="*/ 31 w 91"/>
                <a:gd name="T65" fmla="*/ 174 h 336"/>
                <a:gd name="T66" fmla="*/ 35 w 91"/>
                <a:gd name="T67" fmla="*/ 149 h 336"/>
                <a:gd name="T68" fmla="*/ 38 w 91"/>
                <a:gd name="T69" fmla="*/ 158 h 336"/>
                <a:gd name="T70" fmla="*/ 39 w 91"/>
                <a:gd name="T71" fmla="*/ 144 h 336"/>
                <a:gd name="T72" fmla="*/ 39 w 91"/>
                <a:gd name="T73" fmla="*/ 134 h 336"/>
                <a:gd name="T74" fmla="*/ 42 w 91"/>
                <a:gd name="T75" fmla="*/ 143 h 336"/>
                <a:gd name="T76" fmla="*/ 43 w 91"/>
                <a:gd name="T77" fmla="*/ 129 h 336"/>
                <a:gd name="T78" fmla="*/ 46 w 91"/>
                <a:gd name="T79" fmla="*/ 117 h 336"/>
                <a:gd name="T80" fmla="*/ 44 w 91"/>
                <a:gd name="T81" fmla="*/ 129 h 336"/>
                <a:gd name="T82" fmla="*/ 46 w 91"/>
                <a:gd name="T83" fmla="*/ 111 h 336"/>
                <a:gd name="T84" fmla="*/ 52 w 91"/>
                <a:gd name="T85" fmla="*/ 105 h 336"/>
                <a:gd name="T86" fmla="*/ 47 w 91"/>
                <a:gd name="T87" fmla="*/ 114 h 336"/>
                <a:gd name="T88" fmla="*/ 52 w 91"/>
                <a:gd name="T89" fmla="*/ 89 h 336"/>
                <a:gd name="T90" fmla="*/ 54 w 91"/>
                <a:gd name="T91" fmla="*/ 97 h 336"/>
                <a:gd name="T92" fmla="*/ 55 w 91"/>
                <a:gd name="T93" fmla="*/ 84 h 336"/>
                <a:gd name="T94" fmla="*/ 56 w 91"/>
                <a:gd name="T95" fmla="*/ 74 h 336"/>
                <a:gd name="T96" fmla="*/ 58 w 91"/>
                <a:gd name="T97" fmla="*/ 82 h 336"/>
                <a:gd name="T98" fmla="*/ 60 w 91"/>
                <a:gd name="T99" fmla="*/ 69 h 336"/>
                <a:gd name="T100" fmla="*/ 64 w 91"/>
                <a:gd name="T101" fmla="*/ 57 h 336"/>
                <a:gd name="T102" fmla="*/ 60 w 91"/>
                <a:gd name="T103" fmla="*/ 69 h 336"/>
                <a:gd name="T104" fmla="*/ 66 w 91"/>
                <a:gd name="T105" fmla="*/ 44 h 336"/>
                <a:gd name="T106" fmla="*/ 68 w 91"/>
                <a:gd name="T107" fmla="*/ 53 h 336"/>
                <a:gd name="T108" fmla="*/ 69 w 91"/>
                <a:gd name="T109" fmla="*/ 37 h 336"/>
                <a:gd name="T110" fmla="*/ 75 w 91"/>
                <a:gd name="T111" fmla="*/ 28 h 336"/>
                <a:gd name="T112" fmla="*/ 71 w 91"/>
                <a:gd name="T113" fmla="*/ 40 h 336"/>
                <a:gd name="T114" fmla="*/ 75 w 91"/>
                <a:gd name="T115" fmla="*/ 22 h 336"/>
                <a:gd name="T116" fmla="*/ 83 w 91"/>
                <a:gd name="T117" fmla="*/ 17 h 336"/>
                <a:gd name="T118" fmla="*/ 76 w 91"/>
                <a:gd name="T119" fmla="*/ 25 h 336"/>
                <a:gd name="T120" fmla="*/ 87 w 91"/>
                <a:gd name="T121" fmla="*/ 1 h 336"/>
                <a:gd name="T122" fmla="*/ 90 w 91"/>
                <a:gd name="T123" fmla="*/ 4 h 336"/>
                <a:gd name="T124" fmla="*/ 83 w 91"/>
                <a:gd name="T125" fmla="*/ 1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1" h="336">
                  <a:moveTo>
                    <a:pt x="3" y="336"/>
                  </a:moveTo>
                  <a:cubicBezTo>
                    <a:pt x="3" y="336"/>
                    <a:pt x="3" y="336"/>
                    <a:pt x="3" y="336"/>
                  </a:cubicBezTo>
                  <a:cubicBezTo>
                    <a:pt x="3" y="336"/>
                    <a:pt x="3" y="336"/>
                    <a:pt x="3" y="336"/>
                  </a:cubicBezTo>
                  <a:cubicBezTo>
                    <a:pt x="2" y="336"/>
                    <a:pt x="2" y="336"/>
                    <a:pt x="2" y="336"/>
                  </a:cubicBezTo>
                  <a:cubicBezTo>
                    <a:pt x="1" y="336"/>
                    <a:pt x="1" y="334"/>
                    <a:pt x="0" y="334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32"/>
                    <a:pt x="1" y="331"/>
                    <a:pt x="2" y="331"/>
                  </a:cubicBezTo>
                  <a:cubicBezTo>
                    <a:pt x="3" y="331"/>
                    <a:pt x="4" y="331"/>
                    <a:pt x="5" y="332"/>
                  </a:cubicBezTo>
                  <a:cubicBezTo>
                    <a:pt x="6" y="333"/>
                    <a:pt x="6" y="334"/>
                    <a:pt x="5" y="335"/>
                  </a:cubicBezTo>
                  <a:cubicBezTo>
                    <a:pt x="5" y="336"/>
                    <a:pt x="4" y="336"/>
                    <a:pt x="3" y="336"/>
                  </a:cubicBezTo>
                  <a:close/>
                  <a:moveTo>
                    <a:pt x="5" y="333"/>
                  </a:moveTo>
                  <a:cubicBezTo>
                    <a:pt x="5" y="333"/>
                    <a:pt x="5" y="333"/>
                    <a:pt x="5" y="333"/>
                  </a:cubicBezTo>
                  <a:moveTo>
                    <a:pt x="3" y="328"/>
                  </a:moveTo>
                  <a:cubicBezTo>
                    <a:pt x="2" y="328"/>
                    <a:pt x="1" y="326"/>
                    <a:pt x="1" y="325"/>
                  </a:cubicBezTo>
                  <a:cubicBezTo>
                    <a:pt x="2" y="323"/>
                    <a:pt x="2" y="320"/>
                    <a:pt x="2" y="317"/>
                  </a:cubicBezTo>
                  <a:cubicBezTo>
                    <a:pt x="3" y="316"/>
                    <a:pt x="4" y="315"/>
                    <a:pt x="5" y="316"/>
                  </a:cubicBezTo>
                  <a:cubicBezTo>
                    <a:pt x="6" y="316"/>
                    <a:pt x="7" y="317"/>
                    <a:pt x="7" y="318"/>
                  </a:cubicBezTo>
                  <a:cubicBezTo>
                    <a:pt x="7" y="321"/>
                    <a:pt x="6" y="323"/>
                    <a:pt x="6" y="326"/>
                  </a:cubicBezTo>
                  <a:cubicBezTo>
                    <a:pt x="6" y="327"/>
                    <a:pt x="5" y="328"/>
                    <a:pt x="3" y="328"/>
                  </a:cubicBezTo>
                  <a:close/>
                  <a:moveTo>
                    <a:pt x="6" y="312"/>
                  </a:moveTo>
                  <a:cubicBezTo>
                    <a:pt x="4" y="312"/>
                    <a:pt x="3" y="311"/>
                    <a:pt x="4" y="310"/>
                  </a:cubicBezTo>
                  <a:cubicBezTo>
                    <a:pt x="4" y="307"/>
                    <a:pt x="4" y="305"/>
                    <a:pt x="5" y="302"/>
                  </a:cubicBezTo>
                  <a:cubicBezTo>
                    <a:pt x="5" y="302"/>
                    <a:pt x="5" y="302"/>
                    <a:pt x="5" y="302"/>
                  </a:cubicBezTo>
                  <a:cubicBezTo>
                    <a:pt x="5" y="301"/>
                    <a:pt x="6" y="300"/>
                    <a:pt x="7" y="300"/>
                  </a:cubicBezTo>
                  <a:cubicBezTo>
                    <a:pt x="9" y="300"/>
                    <a:pt x="10" y="302"/>
                    <a:pt x="9" y="303"/>
                  </a:cubicBezTo>
                  <a:cubicBezTo>
                    <a:pt x="9" y="305"/>
                    <a:pt x="9" y="308"/>
                    <a:pt x="8" y="310"/>
                  </a:cubicBezTo>
                  <a:cubicBezTo>
                    <a:pt x="8" y="312"/>
                    <a:pt x="7" y="312"/>
                    <a:pt x="6" y="312"/>
                  </a:cubicBezTo>
                  <a:close/>
                  <a:moveTo>
                    <a:pt x="8" y="297"/>
                  </a:moveTo>
                  <a:cubicBezTo>
                    <a:pt x="7" y="297"/>
                    <a:pt x="6" y="296"/>
                    <a:pt x="6" y="294"/>
                  </a:cubicBezTo>
                  <a:cubicBezTo>
                    <a:pt x="7" y="292"/>
                    <a:pt x="7" y="290"/>
                    <a:pt x="8" y="287"/>
                  </a:cubicBezTo>
                  <a:cubicBezTo>
                    <a:pt x="8" y="287"/>
                    <a:pt x="8" y="287"/>
                    <a:pt x="8" y="287"/>
                  </a:cubicBezTo>
                  <a:cubicBezTo>
                    <a:pt x="8" y="285"/>
                    <a:pt x="9" y="285"/>
                    <a:pt x="11" y="285"/>
                  </a:cubicBezTo>
                  <a:cubicBezTo>
                    <a:pt x="12" y="285"/>
                    <a:pt x="13" y="286"/>
                    <a:pt x="12" y="288"/>
                  </a:cubicBezTo>
                  <a:cubicBezTo>
                    <a:pt x="12" y="288"/>
                    <a:pt x="12" y="288"/>
                    <a:pt x="12" y="288"/>
                  </a:cubicBezTo>
                  <a:cubicBezTo>
                    <a:pt x="12" y="291"/>
                    <a:pt x="11" y="293"/>
                    <a:pt x="11" y="295"/>
                  </a:cubicBezTo>
                  <a:cubicBezTo>
                    <a:pt x="11" y="296"/>
                    <a:pt x="10" y="297"/>
                    <a:pt x="8" y="297"/>
                  </a:cubicBezTo>
                  <a:close/>
                  <a:moveTo>
                    <a:pt x="11" y="282"/>
                  </a:moveTo>
                  <a:cubicBezTo>
                    <a:pt x="10" y="282"/>
                    <a:pt x="9" y="280"/>
                    <a:pt x="10" y="279"/>
                  </a:cubicBezTo>
                  <a:cubicBezTo>
                    <a:pt x="10" y="276"/>
                    <a:pt x="11" y="274"/>
                    <a:pt x="11" y="271"/>
                  </a:cubicBezTo>
                  <a:cubicBezTo>
                    <a:pt x="11" y="270"/>
                    <a:pt x="13" y="269"/>
                    <a:pt x="14" y="270"/>
                  </a:cubicBezTo>
                  <a:cubicBezTo>
                    <a:pt x="15" y="270"/>
                    <a:pt x="16" y="271"/>
                    <a:pt x="16" y="272"/>
                  </a:cubicBezTo>
                  <a:cubicBezTo>
                    <a:pt x="15" y="275"/>
                    <a:pt x="15" y="277"/>
                    <a:pt x="14" y="280"/>
                  </a:cubicBezTo>
                  <a:cubicBezTo>
                    <a:pt x="14" y="281"/>
                    <a:pt x="13" y="282"/>
                    <a:pt x="12" y="282"/>
                  </a:cubicBezTo>
                  <a:lnTo>
                    <a:pt x="11" y="282"/>
                  </a:lnTo>
                  <a:close/>
                  <a:moveTo>
                    <a:pt x="14" y="267"/>
                  </a:moveTo>
                  <a:cubicBezTo>
                    <a:pt x="13" y="266"/>
                    <a:pt x="12" y="265"/>
                    <a:pt x="13" y="264"/>
                  </a:cubicBezTo>
                  <a:cubicBezTo>
                    <a:pt x="13" y="261"/>
                    <a:pt x="13" y="259"/>
                    <a:pt x="14" y="256"/>
                  </a:cubicBezTo>
                  <a:cubicBezTo>
                    <a:pt x="14" y="255"/>
                    <a:pt x="15" y="254"/>
                    <a:pt x="17" y="254"/>
                  </a:cubicBezTo>
                  <a:cubicBezTo>
                    <a:pt x="18" y="254"/>
                    <a:pt x="19" y="256"/>
                    <a:pt x="18" y="257"/>
                  </a:cubicBezTo>
                  <a:cubicBezTo>
                    <a:pt x="18" y="259"/>
                    <a:pt x="18" y="262"/>
                    <a:pt x="17" y="265"/>
                  </a:cubicBezTo>
                  <a:cubicBezTo>
                    <a:pt x="17" y="266"/>
                    <a:pt x="16" y="267"/>
                    <a:pt x="15" y="267"/>
                  </a:cubicBezTo>
                  <a:lnTo>
                    <a:pt x="14" y="267"/>
                  </a:lnTo>
                  <a:close/>
                  <a:moveTo>
                    <a:pt x="17" y="251"/>
                  </a:moveTo>
                  <a:cubicBezTo>
                    <a:pt x="16" y="251"/>
                    <a:pt x="15" y="250"/>
                    <a:pt x="15" y="248"/>
                  </a:cubicBezTo>
                  <a:cubicBezTo>
                    <a:pt x="15" y="246"/>
                    <a:pt x="16" y="243"/>
                    <a:pt x="16" y="241"/>
                  </a:cubicBezTo>
                  <a:cubicBezTo>
                    <a:pt x="16" y="239"/>
                    <a:pt x="18" y="239"/>
                    <a:pt x="19" y="239"/>
                  </a:cubicBezTo>
                  <a:cubicBezTo>
                    <a:pt x="20" y="239"/>
                    <a:pt x="21" y="240"/>
                    <a:pt x="21" y="241"/>
                  </a:cubicBezTo>
                  <a:cubicBezTo>
                    <a:pt x="20" y="244"/>
                    <a:pt x="20" y="247"/>
                    <a:pt x="20" y="249"/>
                  </a:cubicBezTo>
                  <a:cubicBezTo>
                    <a:pt x="20" y="250"/>
                    <a:pt x="18" y="251"/>
                    <a:pt x="17" y="251"/>
                  </a:cubicBezTo>
                  <a:close/>
                  <a:moveTo>
                    <a:pt x="19" y="236"/>
                  </a:moveTo>
                  <a:cubicBezTo>
                    <a:pt x="18" y="236"/>
                    <a:pt x="17" y="234"/>
                    <a:pt x="17" y="233"/>
                  </a:cubicBezTo>
                  <a:cubicBezTo>
                    <a:pt x="18" y="231"/>
                    <a:pt x="18" y="229"/>
                    <a:pt x="18" y="227"/>
                  </a:cubicBezTo>
                  <a:cubicBezTo>
                    <a:pt x="18" y="226"/>
                    <a:pt x="18" y="226"/>
                    <a:pt x="19" y="225"/>
                  </a:cubicBezTo>
                  <a:cubicBezTo>
                    <a:pt x="19" y="224"/>
                    <a:pt x="20" y="223"/>
                    <a:pt x="21" y="223"/>
                  </a:cubicBezTo>
                  <a:cubicBezTo>
                    <a:pt x="22" y="224"/>
                    <a:pt x="23" y="225"/>
                    <a:pt x="23" y="226"/>
                  </a:cubicBezTo>
                  <a:cubicBezTo>
                    <a:pt x="23" y="226"/>
                    <a:pt x="23" y="227"/>
                    <a:pt x="23" y="227"/>
                  </a:cubicBezTo>
                  <a:cubicBezTo>
                    <a:pt x="23" y="229"/>
                    <a:pt x="22" y="232"/>
                    <a:pt x="22" y="234"/>
                  </a:cubicBezTo>
                  <a:cubicBezTo>
                    <a:pt x="22" y="235"/>
                    <a:pt x="21" y="236"/>
                    <a:pt x="20" y="236"/>
                  </a:cubicBezTo>
                  <a:lnTo>
                    <a:pt x="19" y="236"/>
                  </a:lnTo>
                  <a:close/>
                  <a:moveTo>
                    <a:pt x="22" y="220"/>
                  </a:moveTo>
                  <a:cubicBezTo>
                    <a:pt x="20" y="220"/>
                    <a:pt x="20" y="219"/>
                    <a:pt x="20" y="218"/>
                  </a:cubicBezTo>
                  <a:cubicBezTo>
                    <a:pt x="20" y="215"/>
                    <a:pt x="21" y="212"/>
                    <a:pt x="21" y="210"/>
                  </a:cubicBezTo>
                  <a:cubicBezTo>
                    <a:pt x="21" y="209"/>
                    <a:pt x="23" y="208"/>
                    <a:pt x="24" y="208"/>
                  </a:cubicBezTo>
                  <a:cubicBezTo>
                    <a:pt x="25" y="208"/>
                    <a:pt x="26" y="209"/>
                    <a:pt x="26" y="211"/>
                  </a:cubicBezTo>
                  <a:cubicBezTo>
                    <a:pt x="25" y="213"/>
                    <a:pt x="25" y="216"/>
                    <a:pt x="24" y="218"/>
                  </a:cubicBezTo>
                  <a:cubicBezTo>
                    <a:pt x="24" y="220"/>
                    <a:pt x="23" y="220"/>
                    <a:pt x="22" y="220"/>
                  </a:cubicBezTo>
                  <a:close/>
                  <a:moveTo>
                    <a:pt x="25" y="205"/>
                  </a:moveTo>
                  <a:cubicBezTo>
                    <a:pt x="23" y="205"/>
                    <a:pt x="22" y="203"/>
                    <a:pt x="23" y="202"/>
                  </a:cubicBezTo>
                  <a:cubicBezTo>
                    <a:pt x="23" y="200"/>
                    <a:pt x="24" y="197"/>
                    <a:pt x="24" y="194"/>
                  </a:cubicBezTo>
                  <a:cubicBezTo>
                    <a:pt x="24" y="194"/>
                    <a:pt x="24" y="194"/>
                    <a:pt x="24" y="194"/>
                  </a:cubicBezTo>
                  <a:cubicBezTo>
                    <a:pt x="25" y="193"/>
                    <a:pt x="26" y="192"/>
                    <a:pt x="27" y="193"/>
                  </a:cubicBezTo>
                  <a:cubicBezTo>
                    <a:pt x="28" y="193"/>
                    <a:pt x="29" y="194"/>
                    <a:pt x="29" y="195"/>
                  </a:cubicBezTo>
                  <a:cubicBezTo>
                    <a:pt x="28" y="198"/>
                    <a:pt x="28" y="201"/>
                    <a:pt x="27" y="203"/>
                  </a:cubicBezTo>
                  <a:cubicBezTo>
                    <a:pt x="27" y="204"/>
                    <a:pt x="26" y="205"/>
                    <a:pt x="25" y="205"/>
                  </a:cubicBezTo>
                  <a:close/>
                  <a:moveTo>
                    <a:pt x="28" y="190"/>
                  </a:moveTo>
                  <a:cubicBezTo>
                    <a:pt x="26" y="189"/>
                    <a:pt x="26" y="188"/>
                    <a:pt x="26" y="187"/>
                  </a:cubicBezTo>
                  <a:cubicBezTo>
                    <a:pt x="27" y="184"/>
                    <a:pt x="27" y="182"/>
                    <a:pt x="28" y="179"/>
                  </a:cubicBezTo>
                  <a:cubicBezTo>
                    <a:pt x="28" y="178"/>
                    <a:pt x="29" y="177"/>
                    <a:pt x="31" y="177"/>
                  </a:cubicBezTo>
                  <a:cubicBezTo>
                    <a:pt x="32" y="178"/>
                    <a:pt x="33" y="179"/>
                    <a:pt x="32" y="180"/>
                  </a:cubicBezTo>
                  <a:cubicBezTo>
                    <a:pt x="32" y="183"/>
                    <a:pt x="31" y="185"/>
                    <a:pt x="30" y="188"/>
                  </a:cubicBezTo>
                  <a:cubicBezTo>
                    <a:pt x="30" y="189"/>
                    <a:pt x="29" y="190"/>
                    <a:pt x="28" y="190"/>
                  </a:cubicBezTo>
                  <a:close/>
                  <a:moveTo>
                    <a:pt x="31" y="174"/>
                  </a:moveTo>
                  <a:cubicBezTo>
                    <a:pt x="30" y="174"/>
                    <a:pt x="29" y="173"/>
                    <a:pt x="30" y="172"/>
                  </a:cubicBezTo>
                  <a:cubicBezTo>
                    <a:pt x="30" y="169"/>
                    <a:pt x="31" y="167"/>
                    <a:pt x="31" y="164"/>
                  </a:cubicBezTo>
                  <a:cubicBezTo>
                    <a:pt x="32" y="163"/>
                    <a:pt x="33" y="162"/>
                    <a:pt x="34" y="162"/>
                  </a:cubicBezTo>
                  <a:cubicBezTo>
                    <a:pt x="36" y="163"/>
                    <a:pt x="36" y="164"/>
                    <a:pt x="36" y="165"/>
                  </a:cubicBezTo>
                  <a:cubicBezTo>
                    <a:pt x="35" y="168"/>
                    <a:pt x="35" y="170"/>
                    <a:pt x="34" y="173"/>
                  </a:cubicBezTo>
                  <a:cubicBezTo>
                    <a:pt x="34" y="174"/>
                    <a:pt x="33" y="175"/>
                    <a:pt x="32" y="175"/>
                  </a:cubicBezTo>
                  <a:lnTo>
                    <a:pt x="31" y="174"/>
                  </a:lnTo>
                  <a:close/>
                  <a:moveTo>
                    <a:pt x="35" y="159"/>
                  </a:moveTo>
                  <a:cubicBezTo>
                    <a:pt x="34" y="159"/>
                    <a:pt x="33" y="158"/>
                    <a:pt x="33" y="156"/>
                  </a:cubicBezTo>
                  <a:cubicBezTo>
                    <a:pt x="34" y="154"/>
                    <a:pt x="35" y="151"/>
                    <a:pt x="35" y="149"/>
                  </a:cubicBezTo>
                  <a:cubicBezTo>
                    <a:pt x="36" y="148"/>
                    <a:pt x="37" y="147"/>
                    <a:pt x="38" y="147"/>
                  </a:cubicBezTo>
                  <a:cubicBezTo>
                    <a:pt x="40" y="148"/>
                    <a:pt x="40" y="149"/>
                    <a:pt x="40" y="150"/>
                  </a:cubicBezTo>
                  <a:cubicBezTo>
                    <a:pt x="39" y="153"/>
                    <a:pt x="39" y="155"/>
                    <a:pt x="38" y="158"/>
                  </a:cubicBezTo>
                  <a:cubicBezTo>
                    <a:pt x="38" y="159"/>
                    <a:pt x="37" y="159"/>
                    <a:pt x="36" y="159"/>
                  </a:cubicBezTo>
                  <a:lnTo>
                    <a:pt x="35" y="159"/>
                  </a:lnTo>
                  <a:close/>
                  <a:moveTo>
                    <a:pt x="39" y="144"/>
                  </a:moveTo>
                  <a:cubicBezTo>
                    <a:pt x="38" y="144"/>
                    <a:pt x="37" y="143"/>
                    <a:pt x="37" y="141"/>
                  </a:cubicBezTo>
                  <a:cubicBezTo>
                    <a:pt x="38" y="139"/>
                    <a:pt x="39" y="136"/>
                    <a:pt x="39" y="134"/>
                  </a:cubicBezTo>
                  <a:cubicBezTo>
                    <a:pt x="39" y="134"/>
                    <a:pt x="39" y="134"/>
                    <a:pt x="39" y="134"/>
                  </a:cubicBezTo>
                  <a:cubicBezTo>
                    <a:pt x="40" y="133"/>
                    <a:pt x="41" y="132"/>
                    <a:pt x="42" y="132"/>
                  </a:cubicBezTo>
                  <a:cubicBezTo>
                    <a:pt x="44" y="133"/>
                    <a:pt x="44" y="134"/>
                    <a:pt x="44" y="135"/>
                  </a:cubicBezTo>
                  <a:cubicBezTo>
                    <a:pt x="43" y="138"/>
                    <a:pt x="43" y="140"/>
                    <a:pt x="42" y="143"/>
                  </a:cubicBezTo>
                  <a:cubicBezTo>
                    <a:pt x="42" y="144"/>
                    <a:pt x="41" y="144"/>
                    <a:pt x="40" y="144"/>
                  </a:cubicBezTo>
                  <a:lnTo>
                    <a:pt x="39" y="144"/>
                  </a:lnTo>
                  <a:close/>
                  <a:moveTo>
                    <a:pt x="43" y="129"/>
                  </a:moveTo>
                  <a:cubicBezTo>
                    <a:pt x="42" y="129"/>
                    <a:pt x="41" y="128"/>
                    <a:pt x="42" y="126"/>
                  </a:cubicBezTo>
                  <a:cubicBezTo>
                    <a:pt x="42" y="124"/>
                    <a:pt x="43" y="121"/>
                    <a:pt x="44" y="119"/>
                  </a:cubicBezTo>
                  <a:cubicBezTo>
                    <a:pt x="44" y="118"/>
                    <a:pt x="45" y="117"/>
                    <a:pt x="46" y="117"/>
                  </a:cubicBezTo>
                  <a:cubicBezTo>
                    <a:pt x="48" y="117"/>
                    <a:pt x="48" y="119"/>
                    <a:pt x="48" y="120"/>
                  </a:cubicBezTo>
                  <a:cubicBezTo>
                    <a:pt x="47" y="123"/>
                    <a:pt x="47" y="125"/>
                    <a:pt x="46" y="128"/>
                  </a:cubicBezTo>
                  <a:cubicBezTo>
                    <a:pt x="46" y="129"/>
                    <a:pt x="45" y="129"/>
                    <a:pt x="44" y="129"/>
                  </a:cubicBezTo>
                  <a:lnTo>
                    <a:pt x="43" y="129"/>
                  </a:lnTo>
                  <a:close/>
                  <a:moveTo>
                    <a:pt x="47" y="114"/>
                  </a:moveTo>
                  <a:cubicBezTo>
                    <a:pt x="46" y="114"/>
                    <a:pt x="45" y="112"/>
                    <a:pt x="46" y="111"/>
                  </a:cubicBezTo>
                  <a:cubicBezTo>
                    <a:pt x="46" y="109"/>
                    <a:pt x="47" y="106"/>
                    <a:pt x="48" y="104"/>
                  </a:cubicBezTo>
                  <a:cubicBezTo>
                    <a:pt x="48" y="102"/>
                    <a:pt x="49" y="102"/>
                    <a:pt x="50" y="102"/>
                  </a:cubicBezTo>
                  <a:cubicBezTo>
                    <a:pt x="52" y="102"/>
                    <a:pt x="52" y="104"/>
                    <a:pt x="52" y="105"/>
                  </a:cubicBezTo>
                  <a:cubicBezTo>
                    <a:pt x="51" y="107"/>
                    <a:pt x="51" y="110"/>
                    <a:pt x="50" y="112"/>
                  </a:cubicBezTo>
                  <a:cubicBezTo>
                    <a:pt x="50" y="114"/>
                    <a:pt x="49" y="114"/>
                    <a:pt x="48" y="114"/>
                  </a:cubicBezTo>
                  <a:lnTo>
                    <a:pt x="47" y="114"/>
                  </a:lnTo>
                  <a:close/>
                  <a:moveTo>
                    <a:pt x="51" y="99"/>
                  </a:moveTo>
                  <a:cubicBezTo>
                    <a:pt x="50" y="99"/>
                    <a:pt x="49" y="97"/>
                    <a:pt x="50" y="96"/>
                  </a:cubicBezTo>
                  <a:cubicBezTo>
                    <a:pt x="50" y="94"/>
                    <a:pt x="51" y="91"/>
                    <a:pt x="52" y="89"/>
                  </a:cubicBezTo>
                  <a:cubicBezTo>
                    <a:pt x="52" y="87"/>
                    <a:pt x="53" y="87"/>
                    <a:pt x="54" y="87"/>
                  </a:cubicBezTo>
                  <a:cubicBezTo>
                    <a:pt x="56" y="87"/>
                    <a:pt x="56" y="89"/>
                    <a:pt x="56" y="90"/>
                  </a:cubicBezTo>
                  <a:cubicBezTo>
                    <a:pt x="55" y="92"/>
                    <a:pt x="55" y="95"/>
                    <a:pt x="54" y="97"/>
                  </a:cubicBezTo>
                  <a:cubicBezTo>
                    <a:pt x="54" y="98"/>
                    <a:pt x="53" y="99"/>
                    <a:pt x="52" y="99"/>
                  </a:cubicBezTo>
                  <a:lnTo>
                    <a:pt x="51" y="99"/>
                  </a:lnTo>
                  <a:close/>
                  <a:moveTo>
                    <a:pt x="55" y="84"/>
                  </a:moveTo>
                  <a:cubicBezTo>
                    <a:pt x="54" y="84"/>
                    <a:pt x="53" y="82"/>
                    <a:pt x="54" y="81"/>
                  </a:cubicBezTo>
                  <a:cubicBezTo>
                    <a:pt x="54" y="79"/>
                    <a:pt x="55" y="76"/>
                    <a:pt x="56" y="74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6" y="72"/>
                    <a:pt x="58" y="72"/>
                    <a:pt x="59" y="72"/>
                  </a:cubicBezTo>
                  <a:cubicBezTo>
                    <a:pt x="60" y="72"/>
                    <a:pt x="61" y="74"/>
                    <a:pt x="60" y="75"/>
                  </a:cubicBezTo>
                  <a:cubicBezTo>
                    <a:pt x="60" y="77"/>
                    <a:pt x="59" y="80"/>
                    <a:pt x="58" y="82"/>
                  </a:cubicBezTo>
                  <a:cubicBezTo>
                    <a:pt x="58" y="83"/>
                    <a:pt x="57" y="84"/>
                    <a:pt x="56" y="84"/>
                  </a:cubicBezTo>
                  <a:lnTo>
                    <a:pt x="55" y="84"/>
                  </a:lnTo>
                  <a:close/>
                  <a:moveTo>
                    <a:pt x="60" y="69"/>
                  </a:moveTo>
                  <a:cubicBezTo>
                    <a:pt x="59" y="69"/>
                    <a:pt x="58" y="67"/>
                    <a:pt x="58" y="66"/>
                  </a:cubicBezTo>
                  <a:cubicBezTo>
                    <a:pt x="59" y="64"/>
                    <a:pt x="60" y="61"/>
                    <a:pt x="61" y="59"/>
                  </a:cubicBezTo>
                  <a:cubicBezTo>
                    <a:pt x="61" y="57"/>
                    <a:pt x="62" y="57"/>
                    <a:pt x="64" y="57"/>
                  </a:cubicBezTo>
                  <a:cubicBezTo>
                    <a:pt x="65" y="58"/>
                    <a:pt x="65" y="59"/>
                    <a:pt x="65" y="60"/>
                  </a:cubicBezTo>
                  <a:cubicBezTo>
                    <a:pt x="64" y="63"/>
                    <a:pt x="63" y="65"/>
                    <a:pt x="63" y="67"/>
                  </a:cubicBezTo>
                  <a:cubicBezTo>
                    <a:pt x="62" y="68"/>
                    <a:pt x="61" y="69"/>
                    <a:pt x="60" y="69"/>
                  </a:cubicBezTo>
                  <a:close/>
                  <a:moveTo>
                    <a:pt x="65" y="54"/>
                  </a:moveTo>
                  <a:cubicBezTo>
                    <a:pt x="63" y="54"/>
                    <a:pt x="63" y="52"/>
                    <a:pt x="63" y="51"/>
                  </a:cubicBezTo>
                  <a:cubicBezTo>
                    <a:pt x="64" y="49"/>
                    <a:pt x="65" y="46"/>
                    <a:pt x="66" y="44"/>
                  </a:cubicBezTo>
                  <a:cubicBezTo>
                    <a:pt x="66" y="43"/>
                    <a:pt x="68" y="42"/>
                    <a:pt x="69" y="42"/>
                  </a:cubicBezTo>
                  <a:cubicBezTo>
                    <a:pt x="70" y="43"/>
                    <a:pt x="71" y="44"/>
                    <a:pt x="70" y="45"/>
                  </a:cubicBezTo>
                  <a:cubicBezTo>
                    <a:pt x="69" y="48"/>
                    <a:pt x="68" y="50"/>
                    <a:pt x="68" y="53"/>
                  </a:cubicBezTo>
                  <a:cubicBezTo>
                    <a:pt x="67" y="54"/>
                    <a:pt x="66" y="54"/>
                    <a:pt x="65" y="54"/>
                  </a:cubicBezTo>
                  <a:close/>
                  <a:moveTo>
                    <a:pt x="70" y="40"/>
                  </a:moveTo>
                  <a:cubicBezTo>
                    <a:pt x="69" y="39"/>
                    <a:pt x="68" y="38"/>
                    <a:pt x="69" y="37"/>
                  </a:cubicBezTo>
                  <a:cubicBezTo>
                    <a:pt x="70" y="34"/>
                    <a:pt x="71" y="32"/>
                    <a:pt x="72" y="29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72" y="28"/>
                    <a:pt x="74" y="28"/>
                    <a:pt x="75" y="28"/>
                  </a:cubicBezTo>
                  <a:cubicBezTo>
                    <a:pt x="76" y="29"/>
                    <a:pt x="77" y="30"/>
                    <a:pt x="76" y="31"/>
                  </a:cubicBezTo>
                  <a:cubicBezTo>
                    <a:pt x="75" y="33"/>
                    <a:pt x="74" y="36"/>
                    <a:pt x="73" y="38"/>
                  </a:cubicBezTo>
                  <a:cubicBezTo>
                    <a:pt x="73" y="39"/>
                    <a:pt x="72" y="40"/>
                    <a:pt x="71" y="40"/>
                  </a:cubicBezTo>
                  <a:lnTo>
                    <a:pt x="70" y="40"/>
                  </a:lnTo>
                  <a:close/>
                  <a:moveTo>
                    <a:pt x="76" y="25"/>
                  </a:moveTo>
                  <a:cubicBezTo>
                    <a:pt x="75" y="25"/>
                    <a:pt x="74" y="23"/>
                    <a:pt x="75" y="22"/>
                  </a:cubicBezTo>
                  <a:cubicBezTo>
                    <a:pt x="76" y="20"/>
                    <a:pt x="77" y="17"/>
                    <a:pt x="79" y="15"/>
                  </a:cubicBezTo>
                  <a:cubicBezTo>
                    <a:pt x="79" y="14"/>
                    <a:pt x="81" y="13"/>
                    <a:pt x="82" y="14"/>
                  </a:cubicBezTo>
                  <a:cubicBezTo>
                    <a:pt x="83" y="15"/>
                    <a:pt x="83" y="16"/>
                    <a:pt x="83" y="17"/>
                  </a:cubicBezTo>
                  <a:cubicBezTo>
                    <a:pt x="82" y="19"/>
                    <a:pt x="80" y="22"/>
                    <a:pt x="79" y="24"/>
                  </a:cubicBezTo>
                  <a:cubicBezTo>
                    <a:pt x="79" y="25"/>
                    <a:pt x="78" y="25"/>
                    <a:pt x="77" y="25"/>
                  </a:cubicBezTo>
                  <a:lnTo>
                    <a:pt x="76" y="25"/>
                  </a:lnTo>
                  <a:close/>
                  <a:moveTo>
                    <a:pt x="83" y="11"/>
                  </a:moveTo>
                  <a:cubicBezTo>
                    <a:pt x="82" y="11"/>
                    <a:pt x="82" y="9"/>
                    <a:pt x="82" y="8"/>
                  </a:cubicBezTo>
                  <a:cubicBezTo>
                    <a:pt x="84" y="6"/>
                    <a:pt x="85" y="4"/>
                    <a:pt x="87" y="1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7" y="0"/>
                    <a:pt x="89" y="0"/>
                    <a:pt x="90" y="1"/>
                  </a:cubicBezTo>
                  <a:cubicBezTo>
                    <a:pt x="91" y="1"/>
                    <a:pt x="91" y="3"/>
                    <a:pt x="90" y="4"/>
                  </a:cubicBezTo>
                  <a:cubicBezTo>
                    <a:pt x="89" y="6"/>
                    <a:pt x="88" y="8"/>
                    <a:pt x="86" y="10"/>
                  </a:cubicBezTo>
                  <a:cubicBezTo>
                    <a:pt x="86" y="11"/>
                    <a:pt x="85" y="12"/>
                    <a:pt x="84" y="12"/>
                  </a:cubicBezTo>
                  <a:cubicBezTo>
                    <a:pt x="84" y="12"/>
                    <a:pt x="84" y="12"/>
                    <a:pt x="83" y="11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843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0.00162 C 0.00338 -0.01342 0.01588 -0.0243 0.02044 -0.0243 C 0.04817 -0.0243 0.07669 0.15417 0.07669 0.33287 C 0.07669 0.24259 0.09101 0.15417 0.10429 0.15417 C 0.11862 0.15417 0.13203 0.24398 0.13203 0.33287 C 0.13203 0.2882 0.13906 0.24259 0.14635 0.24259 C 0.15338 0.24259 0.16054 0.28704 0.16054 0.33287 C 0.16054 0.30972 0.16419 0.2882 0.1677 0.2882 C 0.17135 0.2882 0.17474 0.31111 0.17474 0.33287 C 0.17474 0.32107 0.17656 0.30972 0.17838 0.30972 C 0.17929 0.30972 0.18203 0.32153 0.18203 0.33287 C 0.18203 0.32708 0.18294 0.32107 0.18372 0.32107 C 0.18372 0.32246 0.18541 0.32662 0.18541 0.33287 C 0.18541 0.32963 0.18541 0.32708 0.18632 0.32708 C 0.18632 0.32847 0.18724 0.32986 0.18724 0.33287 C 0.18724 0.33125 0.18724 0.32963 0.18724 0.32847 C 0.18815 0.32847 0.18815 0.32963 0.18815 0.33125 C 0.18919 0.33125 0.18919 0.32986 0.18919 0.32847 C 0.19023 0.32847 0.19023 0.32963 0.19023 0.33125 " pathEditMode="relative" rAng="0" ptsTypes="AAAAAAAAAAAAAAAAAAA">
                                      <p:cBhvr>
                                        <p:cTn id="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1557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97 0.04862 C -0.05807 0.03496 -0.04401 0.02176 -0.03893 0.02176 C -0.00755 0.02176 0.02474 0.2345 0.02474 0.44723 C 0.02474 0.34005 0.04089 0.2345 0.05586 0.2345 C 0.07214 0.2345 0.08724 0.34121 0.08724 0.44723 C 0.08724 0.39399 0.09532 0.34005 0.10352 0.34005 C 0.11146 0.34005 0.11954 0.39283 0.11954 0.44723 C 0.11954 0.41991 0.1237 0.39399 0.12761 0.39399 C 0.13178 0.39399 0.13568 0.4213 0.13568 0.44723 C 0.13568 0.43311 0.13764 0.41991 0.13972 0.41991 C 0.14076 0.41991 0.14389 0.43357 0.14389 0.44723 C 0.14389 0.44028 0.1448 0.43311 0.14584 0.43311 C 0.14584 0.43473 0.14766 0.43982 0.14766 0.44723 C 0.14766 0.44352 0.14766 0.44028 0.1487 0.44028 C 0.1487 0.4419 0.14974 0.44399 0.14974 0.44723 C 0.14974 0.44561 0.14974 0.44352 0.14974 0.4419 C 0.15092 0.4419 0.15092 0.44352 0.15092 0.44561 C 0.15196 0.44561 0.15196 0.44399 0.15196 0.4419 C 0.15313 0.4419 0.15313 0.44352 0.15313 0.44561 " pathEditMode="relative" rAng="0" ptsTypes="AAAAAAAAAAAAAAAAAAA">
                                      <p:cBhvr>
                                        <p:cTn id="2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5" y="1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26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635" y="1270"/>
            <a:ext cx="12192000" cy="485140"/>
            <a:chOff x="0" y="0"/>
            <a:chExt cx="12192000" cy="168812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 rot="10800000">
            <a:off x="0" y="6372860"/>
            <a:ext cx="12192000" cy="485140"/>
            <a:chOff x="0" y="0"/>
            <a:chExt cx="12192000" cy="168812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任意多边形 39"/>
          <p:cNvSpPr/>
          <p:nvPr/>
        </p:nvSpPr>
        <p:spPr>
          <a:xfrm>
            <a:off x="1517650" y="923925"/>
            <a:ext cx="1238250" cy="618490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Times New Roman" panose="02020603050405020304" pitchFamily="18" charset="0"/>
              <a:ea typeface="Microsoft YaHei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任意多边形 39"/>
          <p:cNvSpPr/>
          <p:nvPr/>
        </p:nvSpPr>
        <p:spPr>
          <a:xfrm>
            <a:off x="10630456" y="886941"/>
            <a:ext cx="961174" cy="479804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Times New Roman" panose="02020603050405020304" pitchFamily="18" charset="0"/>
              <a:ea typeface="Microsoft YaHei Light" panose="020B0502040204020203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40039" y="-167167"/>
            <a:ext cx="2145196" cy="2800673"/>
          </a:xfrm>
          <a:prstGeom prst="rect">
            <a:avLst/>
          </a:prstGeom>
        </p:spPr>
      </p:pic>
      <p:sp>
        <p:nvSpPr>
          <p:cNvPr id="29" name="文本框 2055"/>
          <p:cNvSpPr txBox="1">
            <a:spLocks noChangeArrowheads="1"/>
          </p:cNvSpPr>
          <p:nvPr/>
        </p:nvSpPr>
        <p:spPr bwMode="auto">
          <a:xfrm>
            <a:off x="1339444" y="561447"/>
            <a:ext cx="9522596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kumimoji="0" lang="en-US" altLang="zh-CN" sz="4000" b="1" kern="1200" cap="none" spc="0" normalizeH="0" baseline="0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Chính</a:t>
            </a:r>
            <a:r>
              <a:rPr kumimoji="0" lang="en-US" altLang="zh-CN" sz="4000" b="1" kern="1200" cap="none" spc="0" normalizeH="0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tả</a:t>
            </a:r>
          </a:p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lang="en-US" altLang="zh-CN" sz="4000" b="1" baseline="0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Nghe</a:t>
            </a:r>
            <a:r>
              <a:rPr lang="en-US" altLang="zh-CN" sz="4000" b="1" noProof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– viết : Nhà rông ở Tây Nguyên</a:t>
            </a:r>
            <a:endParaRPr kumimoji="0" lang="vi-VN" altLang="zh-CN" sz="4000" b="1" kern="1200" cap="none" spc="0" normalizeH="0" baseline="0" noProof="1">
              <a:solidFill>
                <a:srgbClr val="FF0000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  <p:sp>
        <p:nvSpPr>
          <p:cNvPr id="30" name="Text Box 42">
            <a:extLst>
              <a:ext uri="{FF2B5EF4-FFF2-40B4-BE49-F238E27FC236}">
                <a16:creationId xmlns:a16="http://schemas.microsoft.com/office/drawing/2014/main" id="{B385CFF5-E494-004F-AF79-E791FC80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555" y="5660824"/>
            <a:ext cx="53547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6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Huy</a:t>
            </a:r>
            <a:endParaRPr lang="en-US" sz="36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6D4849AA-7E6A-7A4F-A2C5-1D2FEE0B2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0040" y="2709025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10">
            <a:extLst>
              <a:ext uri="{FF2B5EF4-FFF2-40B4-BE49-F238E27FC236}">
                <a16:creationId xmlns:a16="http://schemas.microsoft.com/office/drawing/2014/main" id="{EFF8F0B6-8649-A04D-ABD5-B1FD4CCC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938" y="2289385"/>
            <a:ext cx="1094501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vách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chiêng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af-ZA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af-ZA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BE31BB7D-29CF-9F4D-868E-E2B84090A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440" y="2709025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2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41 0.9375 L 2.70833E-6 2.59259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4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39"/>
          <p:cNvSpPr/>
          <p:nvPr/>
        </p:nvSpPr>
        <p:spPr>
          <a:xfrm>
            <a:off x="1517650" y="923925"/>
            <a:ext cx="1238250" cy="618490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27" name="任意多边形 39"/>
          <p:cNvSpPr/>
          <p:nvPr/>
        </p:nvSpPr>
        <p:spPr>
          <a:xfrm>
            <a:off x="10630456" y="886941"/>
            <a:ext cx="961174" cy="479804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53896" y="-150003"/>
            <a:ext cx="2145196" cy="2800673"/>
          </a:xfrm>
          <a:prstGeom prst="rect">
            <a:avLst/>
          </a:prstGeom>
        </p:spPr>
      </p:pic>
      <p:pic>
        <p:nvPicPr>
          <p:cNvPr id="2" name="图片 1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331" y="1022498"/>
            <a:ext cx="4431590" cy="3756232"/>
          </a:xfrm>
          <a:prstGeom prst="rect">
            <a:avLst/>
          </a:prstGeom>
        </p:spPr>
      </p:pic>
      <p:sp>
        <p:nvSpPr>
          <p:cNvPr id="5" name="Bong bóng Ý nghĩ: Hình đám mây 4"/>
          <p:cNvSpPr/>
          <p:nvPr/>
        </p:nvSpPr>
        <p:spPr>
          <a:xfrm>
            <a:off x="1517650" y="0"/>
            <a:ext cx="6783202" cy="1699105"/>
          </a:xfrm>
          <a:prstGeom prst="cloudCallout">
            <a:avLst>
              <a:gd name="adj1" fmla="val 56688"/>
              <a:gd name="adj2" fmla="val 5188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altLang="en-US" sz="3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ưi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2" name="组合 16"/>
          <p:cNvGrpSpPr/>
          <p:nvPr/>
        </p:nvGrpSpPr>
        <p:grpSpPr>
          <a:xfrm rot="10800000">
            <a:off x="0" y="6372860"/>
            <a:ext cx="12192000" cy="485140"/>
            <a:chOff x="0" y="0"/>
            <a:chExt cx="12192000" cy="168812"/>
          </a:xfrm>
        </p:grpSpPr>
        <p:sp>
          <p:nvSpPr>
            <p:cNvPr id="33" name="矩形 17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18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19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20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21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22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23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24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1" name="Rounded Rectangle 7"/>
          <p:cNvSpPr/>
          <p:nvPr/>
        </p:nvSpPr>
        <p:spPr>
          <a:xfrm>
            <a:off x="1315352" y="2195362"/>
            <a:ext cx="3183948" cy="831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P001 4 hàng" panose="020B0603050302020204" pitchFamily="34" charset="-93"/>
            </a:endParaRPr>
          </a:p>
        </p:txBody>
      </p:sp>
      <p:sp>
        <p:nvSpPr>
          <p:cNvPr id="42" name="Rounded Rectangle 7"/>
          <p:cNvSpPr/>
          <p:nvPr/>
        </p:nvSpPr>
        <p:spPr>
          <a:xfrm>
            <a:off x="4993372" y="2212222"/>
            <a:ext cx="3059510" cy="831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P001 4 hàng" panose="020B0603050302020204" pitchFamily="34" charset="-93"/>
            </a:endParaRPr>
          </a:p>
        </p:txBody>
      </p:sp>
      <p:sp>
        <p:nvSpPr>
          <p:cNvPr id="43" name="Rounded Rectangle 7"/>
          <p:cNvSpPr/>
          <p:nvPr/>
        </p:nvSpPr>
        <p:spPr>
          <a:xfrm>
            <a:off x="1314532" y="3205554"/>
            <a:ext cx="3183948" cy="831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P001 4 hàng" panose="020B0603050302020204" pitchFamily="34" charset="-93"/>
            </a:endParaRPr>
          </a:p>
        </p:txBody>
      </p:sp>
      <p:sp>
        <p:nvSpPr>
          <p:cNvPr id="44" name="Rounded Rectangle 7"/>
          <p:cNvSpPr/>
          <p:nvPr/>
        </p:nvSpPr>
        <p:spPr>
          <a:xfrm>
            <a:off x="5039241" y="3147396"/>
            <a:ext cx="3059510" cy="831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P001 4 hàng" panose="020B0603050302020204" pitchFamily="34" charset="-93"/>
            </a:endParaRPr>
          </a:p>
        </p:txBody>
      </p:sp>
      <p:sp>
        <p:nvSpPr>
          <p:cNvPr id="45" name="Rounded Rectangle 7"/>
          <p:cNvSpPr/>
          <p:nvPr/>
        </p:nvSpPr>
        <p:spPr>
          <a:xfrm>
            <a:off x="1314532" y="4315692"/>
            <a:ext cx="3183948" cy="831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P001 4 hàng" panose="020B0603050302020204" pitchFamily="34" charset="-93"/>
            </a:endParaRPr>
          </a:p>
        </p:txBody>
      </p:sp>
      <p:sp>
        <p:nvSpPr>
          <p:cNvPr id="46" name="Rounded Rectangle 7"/>
          <p:cNvSpPr/>
          <p:nvPr/>
        </p:nvSpPr>
        <p:spPr>
          <a:xfrm>
            <a:off x="4914944" y="4315692"/>
            <a:ext cx="3059510" cy="831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36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P001 4 hàng" panose="020B0603050302020204" pitchFamily="34" charset="-93"/>
            </a:endParaRP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432C58CE-1D00-F24F-B0D5-EA3F29F3F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723" y="2239495"/>
            <a:ext cx="354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f-ZA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af-Z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af-ZA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endParaRPr lang="af-ZA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8B7F93-BA47-C54F-A919-741AC2CC5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459" y="223949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ưi</a:t>
            </a:r>
            <a:endParaRPr lang="af-ZA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8DA174E8-53E1-B04F-B486-0819B6390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2565" y="2354506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</a:t>
            </a:r>
            <a:endParaRPr lang="en-US" altLang="en-US" sz="36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Box 3">
            <a:extLst>
              <a:ext uri="{FF2B5EF4-FFF2-40B4-BE49-F238E27FC236}">
                <a16:creationId xmlns:a16="http://schemas.microsoft.com/office/drawing/2014/main" id="{025BD673-4D5D-AA4A-ADC1-B9336DD0E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010" y="3288998"/>
            <a:ext cx="354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f-ZA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af-Z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af-ZA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</a:t>
            </a:r>
            <a:endParaRPr lang="af-ZA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14">
            <a:extLst>
              <a:ext uri="{FF2B5EF4-FFF2-40B4-BE49-F238E27FC236}">
                <a16:creationId xmlns:a16="http://schemas.microsoft.com/office/drawing/2014/main" id="{60CDBD0A-62D1-7542-A040-71E80231F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823" y="3457273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04F602B-F6CC-F94F-B1CB-28830001D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1023" y="329217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ươi</a:t>
            </a:r>
            <a:endParaRPr lang="af-ZA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17">
            <a:extLst>
              <a:ext uri="{FF2B5EF4-FFF2-40B4-BE49-F238E27FC236}">
                <a16:creationId xmlns:a16="http://schemas.microsoft.com/office/drawing/2014/main" id="{C18A8275-34F4-814D-A216-56D5C2C9C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3843" y="2287837"/>
            <a:ext cx="354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</a:t>
            </a:r>
            <a:r>
              <a:rPr lang="af-ZA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</a:t>
            </a:r>
            <a:r>
              <a:rPr lang="af-Z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endParaRPr lang="af-ZA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BB266DC-837E-C441-8668-D6429EC24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4511" y="2280506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ươi</a:t>
            </a:r>
            <a:endParaRPr lang="af-ZA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87DF6799-A0BE-FE41-9BB7-C89E513AC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4027" y="2354506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</a:t>
            </a:r>
            <a:endParaRPr lang="en-US" altLang="en-US" sz="36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TextBox 4">
            <a:extLst>
              <a:ext uri="{FF2B5EF4-FFF2-40B4-BE49-F238E27FC236}">
                <a16:creationId xmlns:a16="http://schemas.microsoft.com/office/drawing/2014/main" id="{30EB3A8B-9466-5A40-91FF-246179BD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425" y="3246158"/>
            <a:ext cx="354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c</a:t>
            </a:r>
            <a:r>
              <a:rPr lang="af-ZA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.......</a:t>
            </a:r>
            <a:r>
              <a:rPr lang="af-ZA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ngựa</a:t>
            </a:r>
            <a:endParaRPr lang="af-ZA" altLang="en-US" sz="36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13">
            <a:extLst>
              <a:ext uri="{FF2B5EF4-FFF2-40B4-BE49-F238E27FC236}">
                <a16:creationId xmlns:a16="http://schemas.microsoft.com/office/drawing/2014/main" id="{718AA8F3-807E-1A49-8A9B-BC6DB734A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925" y="3052483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endParaRPr lang="en-US" altLang="en-US" sz="36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C7C8B4-32FA-424D-B947-EE437FEDF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363" y="3258858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ươi</a:t>
            </a:r>
            <a:endParaRPr lang="af-ZA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15">
            <a:extLst>
              <a:ext uri="{FF2B5EF4-FFF2-40B4-BE49-F238E27FC236}">
                <a16:creationId xmlns:a16="http://schemas.microsoft.com/office/drawing/2014/main" id="{B6E0BC14-B7D4-DC4B-8D88-C9FB011457C4}"/>
              </a:ext>
            </a:extLst>
          </p:cNvPr>
          <p:cNvSpPr>
            <a:spLocks noChangeArrowheads="1"/>
          </p:cNvSpPr>
          <p:nvPr/>
        </p:nvSpPr>
        <p:spPr bwMode="auto">
          <a:xfrm rot="1317329">
            <a:off x="6193363" y="4331170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endParaRPr lang="en-US" altLang="en-US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TextBox 16">
            <a:extLst>
              <a:ext uri="{FF2B5EF4-FFF2-40B4-BE49-F238E27FC236}">
                <a16:creationId xmlns:a16="http://schemas.microsoft.com/office/drawing/2014/main" id="{12486093-451A-A845-A5A6-CBB475372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699" y="4327171"/>
            <a:ext cx="227886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g</a:t>
            </a:r>
            <a:r>
              <a:rPr lang="af-ZA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r>
              <a:rPr lang="af-ZA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thư</a:t>
            </a:r>
            <a:endParaRPr lang="af-ZA" altLang="en-US" sz="36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18">
            <a:extLst>
              <a:ext uri="{FF2B5EF4-FFF2-40B4-BE49-F238E27FC236}">
                <a16:creationId xmlns:a16="http://schemas.microsoft.com/office/drawing/2014/main" id="{1F1ACD0D-FC63-6D4E-AC7A-8DB4A8C48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760" y="4359176"/>
            <a:ext cx="2513769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af-ZA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af-ZA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cây</a:t>
            </a:r>
            <a:endParaRPr lang="af-ZA" altLang="en-US" sz="36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20">
            <a:extLst>
              <a:ext uri="{FF2B5EF4-FFF2-40B4-BE49-F238E27FC236}">
                <a16:creationId xmlns:a16="http://schemas.microsoft.com/office/drawing/2014/main" id="{555D9545-8758-B340-A9D9-39519AC79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5848" y="4389084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f-ZA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</a:t>
            </a:r>
            <a:endParaRPr lang="en-US" altLang="en-US" sz="36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385AE07-20B6-6940-9A38-AE9772FA5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1225" y="4342282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ươi</a:t>
            </a:r>
            <a:endParaRPr lang="af-ZA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CF7978C-92D2-9D44-9B93-EEF0D1E67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698" y="4325584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ưi</a:t>
            </a:r>
            <a:endParaRPr lang="af-ZA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41 0.9375 L 2.70833E-6 2.59259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4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  <p:bldP spid="5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29" grpId="0"/>
      <p:bldP spid="51" grpId="0"/>
      <p:bldP spid="53" grpId="0"/>
      <p:bldP spid="57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0"/>
            <a:ext cx="12192000" cy="168812"/>
            <a:chOff x="0" y="0"/>
            <a:chExt cx="12192000" cy="168812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 rot="10800000">
            <a:off x="0" y="6689188"/>
            <a:ext cx="12192000" cy="168812"/>
            <a:chOff x="0" y="0"/>
            <a:chExt cx="12192000" cy="168812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Group 1"/>
          <p:cNvGrpSpPr/>
          <p:nvPr/>
        </p:nvGrpSpPr>
        <p:grpSpPr>
          <a:xfrm>
            <a:off x="-277067" y="371928"/>
            <a:ext cx="4954751" cy="6317259"/>
            <a:chOff x="-1597" y="1761"/>
            <a:chExt cx="9371" cy="8912"/>
          </a:xfrm>
        </p:grpSpPr>
        <p:sp>
          <p:nvSpPr>
            <p:cNvPr id="27" name="Bong bóng Ý nghĩ: Hình đám mây 26"/>
            <p:cNvSpPr/>
            <p:nvPr/>
          </p:nvSpPr>
          <p:spPr>
            <a:xfrm>
              <a:off x="-1369" y="1761"/>
              <a:ext cx="9143" cy="3920"/>
            </a:xfrm>
            <a:prstGeom prst="cloudCallout">
              <a:avLst>
                <a:gd name="adj1" fmla="val -31698"/>
                <a:gd name="adj2" fmla="val 63498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 u="sng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sz="3200" b="1" u="sng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:(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a)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ghép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alt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pic>
          <p:nvPicPr>
            <p:cNvPr id="28" name="Picture 4" descr="Những icon đẹp cute, đáng yêu, dí dỏm nhấ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97" y="6304"/>
              <a:ext cx="5049" cy="4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3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8595" y="5463457"/>
            <a:ext cx="744855" cy="902335"/>
          </a:xfrm>
          <a:prstGeom prst="rect">
            <a:avLst/>
          </a:prstGeom>
        </p:spPr>
      </p:pic>
      <p:grpSp>
        <p:nvGrpSpPr>
          <p:cNvPr id="34" name="组合 31"/>
          <p:cNvGrpSpPr/>
          <p:nvPr/>
        </p:nvGrpSpPr>
        <p:grpSpPr>
          <a:xfrm>
            <a:off x="9898673" y="3429000"/>
            <a:ext cx="1512570" cy="1823085"/>
            <a:chOff x="4378324" y="1762126"/>
            <a:chExt cx="1023937" cy="1233488"/>
          </a:xfrm>
        </p:grpSpPr>
        <p:sp>
          <p:nvSpPr>
            <p:cNvPr id="37" name="Freeform 722"/>
            <p:cNvSpPr/>
            <p:nvPr/>
          </p:nvSpPr>
          <p:spPr bwMode="auto">
            <a:xfrm>
              <a:off x="4854574" y="2789239"/>
              <a:ext cx="87312" cy="141288"/>
            </a:xfrm>
            <a:custGeom>
              <a:avLst/>
              <a:gdLst>
                <a:gd name="T0" fmla="*/ 5 w 32"/>
                <a:gd name="T1" fmla="*/ 18 h 52"/>
                <a:gd name="T2" fmla="*/ 1 w 32"/>
                <a:gd name="T3" fmla="*/ 9 h 52"/>
                <a:gd name="T4" fmla="*/ 1 w 32"/>
                <a:gd name="T5" fmla="*/ 3 h 52"/>
                <a:gd name="T6" fmla="*/ 6 w 32"/>
                <a:gd name="T7" fmla="*/ 0 h 52"/>
                <a:gd name="T8" fmla="*/ 17 w 32"/>
                <a:gd name="T9" fmla="*/ 3 h 52"/>
                <a:gd name="T10" fmla="*/ 13 w 32"/>
                <a:gd name="T11" fmla="*/ 12 h 52"/>
                <a:gd name="T12" fmla="*/ 3 w 32"/>
                <a:gd name="T13" fmla="*/ 37 h 52"/>
                <a:gd name="T14" fmla="*/ 9 w 32"/>
                <a:gd name="T15" fmla="*/ 47 h 52"/>
                <a:gd name="T16" fmla="*/ 18 w 32"/>
                <a:gd name="T17" fmla="*/ 52 h 52"/>
                <a:gd name="T18" fmla="*/ 29 w 32"/>
                <a:gd name="T19" fmla="*/ 46 h 52"/>
                <a:gd name="T20" fmla="*/ 32 w 32"/>
                <a:gd name="T21" fmla="*/ 40 h 52"/>
                <a:gd name="T22" fmla="*/ 30 w 32"/>
                <a:gd name="T23" fmla="*/ 33 h 52"/>
                <a:gd name="T24" fmla="*/ 22 w 32"/>
                <a:gd name="T25" fmla="*/ 22 h 52"/>
                <a:gd name="T26" fmla="*/ 17 w 32"/>
                <a:gd name="T27" fmla="*/ 16 h 52"/>
                <a:gd name="T28" fmla="*/ 12 w 32"/>
                <a:gd name="T29" fmla="*/ 14 h 52"/>
                <a:gd name="T30" fmla="*/ 12 w 32"/>
                <a:gd name="T31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52">
                  <a:moveTo>
                    <a:pt x="5" y="18"/>
                  </a:moveTo>
                  <a:cubicBezTo>
                    <a:pt x="3" y="16"/>
                    <a:pt x="1" y="12"/>
                    <a:pt x="1" y="9"/>
                  </a:cubicBezTo>
                  <a:cubicBezTo>
                    <a:pt x="0" y="8"/>
                    <a:pt x="0" y="5"/>
                    <a:pt x="1" y="3"/>
                  </a:cubicBezTo>
                  <a:cubicBezTo>
                    <a:pt x="2" y="1"/>
                    <a:pt x="4" y="1"/>
                    <a:pt x="6" y="0"/>
                  </a:cubicBezTo>
                  <a:cubicBezTo>
                    <a:pt x="9" y="0"/>
                    <a:pt x="15" y="0"/>
                    <a:pt x="17" y="3"/>
                  </a:cubicBezTo>
                  <a:cubicBezTo>
                    <a:pt x="18" y="7"/>
                    <a:pt x="15" y="10"/>
                    <a:pt x="13" y="12"/>
                  </a:cubicBezTo>
                  <a:cubicBezTo>
                    <a:pt x="6" y="19"/>
                    <a:pt x="1" y="28"/>
                    <a:pt x="3" y="37"/>
                  </a:cubicBezTo>
                  <a:cubicBezTo>
                    <a:pt x="4" y="41"/>
                    <a:pt x="6" y="44"/>
                    <a:pt x="9" y="47"/>
                  </a:cubicBezTo>
                  <a:cubicBezTo>
                    <a:pt x="11" y="50"/>
                    <a:pt x="14" y="51"/>
                    <a:pt x="18" y="52"/>
                  </a:cubicBezTo>
                  <a:cubicBezTo>
                    <a:pt x="21" y="52"/>
                    <a:pt x="27" y="49"/>
                    <a:pt x="29" y="46"/>
                  </a:cubicBezTo>
                  <a:cubicBezTo>
                    <a:pt x="30" y="44"/>
                    <a:pt x="32" y="42"/>
                    <a:pt x="32" y="40"/>
                  </a:cubicBezTo>
                  <a:cubicBezTo>
                    <a:pt x="32" y="37"/>
                    <a:pt x="31" y="35"/>
                    <a:pt x="30" y="33"/>
                  </a:cubicBezTo>
                  <a:cubicBezTo>
                    <a:pt x="28" y="29"/>
                    <a:pt x="26" y="25"/>
                    <a:pt x="22" y="22"/>
                  </a:cubicBezTo>
                  <a:cubicBezTo>
                    <a:pt x="21" y="20"/>
                    <a:pt x="19" y="18"/>
                    <a:pt x="17" y="16"/>
                  </a:cubicBezTo>
                  <a:cubicBezTo>
                    <a:pt x="15" y="15"/>
                    <a:pt x="13" y="15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</a:path>
              </a:pathLst>
            </a:custGeom>
            <a:solidFill>
              <a:srgbClr val="C7B2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Freeform 723"/>
            <p:cNvSpPr/>
            <p:nvPr/>
          </p:nvSpPr>
          <p:spPr bwMode="auto">
            <a:xfrm>
              <a:off x="4532311" y="2735264"/>
              <a:ext cx="128587" cy="149225"/>
            </a:xfrm>
            <a:custGeom>
              <a:avLst/>
              <a:gdLst>
                <a:gd name="T0" fmla="*/ 33 w 47"/>
                <a:gd name="T1" fmla="*/ 22 h 55"/>
                <a:gd name="T2" fmla="*/ 23 w 47"/>
                <a:gd name="T3" fmla="*/ 23 h 55"/>
                <a:gd name="T4" fmla="*/ 7 w 47"/>
                <a:gd name="T5" fmla="*/ 32 h 55"/>
                <a:gd name="T6" fmla="*/ 1 w 47"/>
                <a:gd name="T7" fmla="*/ 42 h 55"/>
                <a:gd name="T8" fmla="*/ 2 w 47"/>
                <a:gd name="T9" fmla="*/ 50 h 55"/>
                <a:gd name="T10" fmla="*/ 20 w 47"/>
                <a:gd name="T11" fmla="*/ 49 h 55"/>
                <a:gd name="T12" fmla="*/ 33 w 47"/>
                <a:gd name="T13" fmla="*/ 34 h 55"/>
                <a:gd name="T14" fmla="*/ 35 w 47"/>
                <a:gd name="T15" fmla="*/ 26 h 55"/>
                <a:gd name="T16" fmla="*/ 39 w 47"/>
                <a:gd name="T17" fmla="*/ 16 h 55"/>
                <a:gd name="T18" fmla="*/ 42 w 47"/>
                <a:gd name="T19" fmla="*/ 3 h 55"/>
                <a:gd name="T20" fmla="*/ 29 w 47"/>
                <a:gd name="T21" fmla="*/ 6 h 55"/>
                <a:gd name="T22" fmla="*/ 32 w 47"/>
                <a:gd name="T23" fmla="*/ 18 h 55"/>
                <a:gd name="T24" fmla="*/ 33 w 47"/>
                <a:gd name="T25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55">
                  <a:moveTo>
                    <a:pt x="33" y="22"/>
                  </a:moveTo>
                  <a:cubicBezTo>
                    <a:pt x="33" y="19"/>
                    <a:pt x="24" y="23"/>
                    <a:pt x="23" y="23"/>
                  </a:cubicBezTo>
                  <a:cubicBezTo>
                    <a:pt x="17" y="25"/>
                    <a:pt x="11" y="28"/>
                    <a:pt x="7" y="32"/>
                  </a:cubicBezTo>
                  <a:cubicBezTo>
                    <a:pt x="5" y="34"/>
                    <a:pt x="2" y="38"/>
                    <a:pt x="1" y="42"/>
                  </a:cubicBezTo>
                  <a:cubicBezTo>
                    <a:pt x="0" y="44"/>
                    <a:pt x="1" y="48"/>
                    <a:pt x="2" y="50"/>
                  </a:cubicBezTo>
                  <a:cubicBezTo>
                    <a:pt x="6" y="55"/>
                    <a:pt x="15" y="52"/>
                    <a:pt x="20" y="49"/>
                  </a:cubicBezTo>
                  <a:cubicBezTo>
                    <a:pt x="25" y="46"/>
                    <a:pt x="30" y="40"/>
                    <a:pt x="33" y="34"/>
                  </a:cubicBezTo>
                  <a:cubicBezTo>
                    <a:pt x="35" y="31"/>
                    <a:pt x="35" y="29"/>
                    <a:pt x="35" y="26"/>
                  </a:cubicBezTo>
                  <a:cubicBezTo>
                    <a:pt x="36" y="22"/>
                    <a:pt x="38" y="19"/>
                    <a:pt x="39" y="16"/>
                  </a:cubicBezTo>
                  <a:cubicBezTo>
                    <a:pt x="41" y="12"/>
                    <a:pt x="47" y="7"/>
                    <a:pt x="42" y="3"/>
                  </a:cubicBezTo>
                  <a:cubicBezTo>
                    <a:pt x="38" y="0"/>
                    <a:pt x="29" y="0"/>
                    <a:pt x="29" y="6"/>
                  </a:cubicBezTo>
                  <a:cubicBezTo>
                    <a:pt x="28" y="11"/>
                    <a:pt x="30" y="15"/>
                    <a:pt x="32" y="18"/>
                  </a:cubicBezTo>
                  <a:cubicBezTo>
                    <a:pt x="32" y="20"/>
                    <a:pt x="33" y="21"/>
                    <a:pt x="33" y="22"/>
                  </a:cubicBezTo>
                </a:path>
              </a:pathLst>
            </a:custGeom>
            <a:solidFill>
              <a:srgbClr val="C7B2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Freeform 724"/>
            <p:cNvSpPr/>
            <p:nvPr/>
          </p:nvSpPr>
          <p:spPr bwMode="auto">
            <a:xfrm>
              <a:off x="4603749" y="2762251"/>
              <a:ext cx="303212" cy="233363"/>
            </a:xfrm>
            <a:custGeom>
              <a:avLst/>
              <a:gdLst>
                <a:gd name="T0" fmla="*/ 85 w 112"/>
                <a:gd name="T1" fmla="*/ 24 h 86"/>
                <a:gd name="T2" fmla="*/ 64 w 112"/>
                <a:gd name="T3" fmla="*/ 13 h 86"/>
                <a:gd name="T4" fmla="*/ 32 w 112"/>
                <a:gd name="T5" fmla="*/ 1 h 86"/>
                <a:gd name="T6" fmla="*/ 5 w 112"/>
                <a:gd name="T7" fmla="*/ 15 h 86"/>
                <a:gd name="T8" fmla="*/ 4 w 112"/>
                <a:gd name="T9" fmla="*/ 53 h 86"/>
                <a:gd name="T10" fmla="*/ 32 w 112"/>
                <a:gd name="T11" fmla="*/ 78 h 86"/>
                <a:gd name="T12" fmla="*/ 98 w 112"/>
                <a:gd name="T13" fmla="*/ 64 h 86"/>
                <a:gd name="T14" fmla="*/ 78 w 112"/>
                <a:gd name="T15" fmla="*/ 1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86">
                  <a:moveTo>
                    <a:pt x="85" y="24"/>
                  </a:moveTo>
                  <a:cubicBezTo>
                    <a:pt x="79" y="20"/>
                    <a:pt x="72" y="16"/>
                    <a:pt x="64" y="13"/>
                  </a:cubicBezTo>
                  <a:cubicBezTo>
                    <a:pt x="54" y="9"/>
                    <a:pt x="43" y="1"/>
                    <a:pt x="32" y="1"/>
                  </a:cubicBezTo>
                  <a:cubicBezTo>
                    <a:pt x="20" y="0"/>
                    <a:pt x="10" y="3"/>
                    <a:pt x="5" y="15"/>
                  </a:cubicBezTo>
                  <a:cubicBezTo>
                    <a:pt x="0" y="26"/>
                    <a:pt x="1" y="41"/>
                    <a:pt x="4" y="53"/>
                  </a:cubicBezTo>
                  <a:cubicBezTo>
                    <a:pt x="7" y="67"/>
                    <a:pt x="19" y="73"/>
                    <a:pt x="32" y="78"/>
                  </a:cubicBezTo>
                  <a:cubicBezTo>
                    <a:pt x="52" y="86"/>
                    <a:pt x="85" y="84"/>
                    <a:pt x="98" y="64"/>
                  </a:cubicBezTo>
                  <a:cubicBezTo>
                    <a:pt x="112" y="41"/>
                    <a:pt x="97" y="30"/>
                    <a:pt x="78" y="18"/>
                  </a:cubicBezTo>
                </a:path>
              </a:pathLst>
            </a:custGeom>
            <a:solidFill>
              <a:srgbClr val="C69C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Freeform 725"/>
            <p:cNvSpPr>
              <a:spLocks noEditPoints="1"/>
            </p:cNvSpPr>
            <p:nvPr/>
          </p:nvSpPr>
          <p:spPr bwMode="auto">
            <a:xfrm>
              <a:off x="4611686" y="2770189"/>
              <a:ext cx="273050" cy="214313"/>
            </a:xfrm>
            <a:custGeom>
              <a:avLst/>
              <a:gdLst>
                <a:gd name="T0" fmla="*/ 51 w 101"/>
                <a:gd name="T1" fmla="*/ 79 h 79"/>
                <a:gd name="T2" fmla="*/ 32 w 101"/>
                <a:gd name="T3" fmla="*/ 76 h 79"/>
                <a:gd name="T4" fmla="*/ 1 w 101"/>
                <a:gd name="T5" fmla="*/ 37 h 79"/>
                <a:gd name="T6" fmla="*/ 2 w 101"/>
                <a:gd name="T7" fmla="*/ 26 h 79"/>
                <a:gd name="T8" fmla="*/ 7 w 101"/>
                <a:gd name="T9" fmla="*/ 7 h 79"/>
                <a:gd name="T10" fmla="*/ 8 w 101"/>
                <a:gd name="T11" fmla="*/ 6 h 79"/>
                <a:gd name="T12" fmla="*/ 8 w 101"/>
                <a:gd name="T13" fmla="*/ 4 h 79"/>
                <a:gd name="T14" fmla="*/ 11 w 101"/>
                <a:gd name="T15" fmla="*/ 0 h 79"/>
                <a:gd name="T16" fmla="*/ 12 w 101"/>
                <a:gd name="T17" fmla="*/ 0 h 79"/>
                <a:gd name="T18" fmla="*/ 74 w 101"/>
                <a:gd name="T19" fmla="*/ 12 h 79"/>
                <a:gd name="T20" fmla="*/ 101 w 101"/>
                <a:gd name="T21" fmla="*/ 37 h 79"/>
                <a:gd name="T22" fmla="*/ 89 w 101"/>
                <a:gd name="T23" fmla="*/ 63 h 79"/>
                <a:gd name="T24" fmla="*/ 51 w 101"/>
                <a:gd name="T25" fmla="*/ 79 h 79"/>
                <a:gd name="T26" fmla="*/ 14 w 101"/>
                <a:gd name="T27" fmla="*/ 10 h 79"/>
                <a:gd name="T28" fmla="*/ 9 w 101"/>
                <a:gd name="T29" fmla="*/ 27 h 79"/>
                <a:gd name="T30" fmla="*/ 8 w 101"/>
                <a:gd name="T31" fmla="*/ 37 h 79"/>
                <a:gd name="T32" fmla="*/ 34 w 101"/>
                <a:gd name="T33" fmla="*/ 69 h 79"/>
                <a:gd name="T34" fmla="*/ 51 w 101"/>
                <a:gd name="T35" fmla="*/ 71 h 79"/>
                <a:gd name="T36" fmla="*/ 83 w 101"/>
                <a:gd name="T37" fmla="*/ 58 h 79"/>
                <a:gd name="T38" fmla="*/ 93 w 101"/>
                <a:gd name="T39" fmla="*/ 37 h 79"/>
                <a:gd name="T40" fmla="*/ 72 w 101"/>
                <a:gd name="T41" fmla="*/ 19 h 79"/>
                <a:gd name="T42" fmla="*/ 15 w 101"/>
                <a:gd name="T43" fmla="*/ 8 h 79"/>
                <a:gd name="T44" fmla="*/ 14 w 101"/>
                <a:gd name="T45" fmla="*/ 1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1" h="79">
                  <a:moveTo>
                    <a:pt x="51" y="79"/>
                  </a:moveTo>
                  <a:cubicBezTo>
                    <a:pt x="44" y="79"/>
                    <a:pt x="38" y="78"/>
                    <a:pt x="32" y="76"/>
                  </a:cubicBezTo>
                  <a:cubicBezTo>
                    <a:pt x="11" y="71"/>
                    <a:pt x="0" y="56"/>
                    <a:pt x="1" y="37"/>
                  </a:cubicBezTo>
                  <a:cubicBezTo>
                    <a:pt x="1" y="33"/>
                    <a:pt x="1" y="30"/>
                    <a:pt x="2" y="26"/>
                  </a:cubicBezTo>
                  <a:cubicBezTo>
                    <a:pt x="3" y="20"/>
                    <a:pt x="5" y="13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8" y="6"/>
                    <a:pt x="8" y="5"/>
                    <a:pt x="8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33" y="0"/>
                    <a:pt x="55" y="7"/>
                    <a:pt x="74" y="12"/>
                  </a:cubicBezTo>
                  <a:cubicBezTo>
                    <a:pt x="90" y="16"/>
                    <a:pt x="101" y="24"/>
                    <a:pt x="101" y="37"/>
                  </a:cubicBezTo>
                  <a:cubicBezTo>
                    <a:pt x="101" y="45"/>
                    <a:pt x="97" y="54"/>
                    <a:pt x="89" y="63"/>
                  </a:cubicBezTo>
                  <a:cubicBezTo>
                    <a:pt x="80" y="74"/>
                    <a:pt x="65" y="79"/>
                    <a:pt x="51" y="79"/>
                  </a:cubicBezTo>
                  <a:close/>
                  <a:moveTo>
                    <a:pt x="14" y="10"/>
                  </a:moveTo>
                  <a:cubicBezTo>
                    <a:pt x="12" y="15"/>
                    <a:pt x="10" y="21"/>
                    <a:pt x="9" y="27"/>
                  </a:cubicBezTo>
                  <a:cubicBezTo>
                    <a:pt x="9" y="30"/>
                    <a:pt x="8" y="34"/>
                    <a:pt x="8" y="37"/>
                  </a:cubicBezTo>
                  <a:cubicBezTo>
                    <a:pt x="9" y="54"/>
                    <a:pt x="15" y="64"/>
                    <a:pt x="34" y="69"/>
                  </a:cubicBezTo>
                  <a:cubicBezTo>
                    <a:pt x="39" y="70"/>
                    <a:pt x="45" y="71"/>
                    <a:pt x="51" y="71"/>
                  </a:cubicBezTo>
                  <a:cubicBezTo>
                    <a:pt x="63" y="71"/>
                    <a:pt x="76" y="67"/>
                    <a:pt x="83" y="58"/>
                  </a:cubicBezTo>
                  <a:cubicBezTo>
                    <a:pt x="90" y="49"/>
                    <a:pt x="93" y="42"/>
                    <a:pt x="93" y="37"/>
                  </a:cubicBezTo>
                  <a:cubicBezTo>
                    <a:pt x="93" y="29"/>
                    <a:pt x="87" y="23"/>
                    <a:pt x="72" y="19"/>
                  </a:cubicBezTo>
                  <a:cubicBezTo>
                    <a:pt x="54" y="15"/>
                    <a:pt x="33" y="9"/>
                    <a:pt x="15" y="8"/>
                  </a:cubicBezTo>
                  <a:cubicBezTo>
                    <a:pt x="15" y="9"/>
                    <a:pt x="15" y="10"/>
                    <a:pt x="14" y="10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Freeform 726"/>
            <p:cNvSpPr>
              <a:spLocks noEditPoints="1"/>
            </p:cNvSpPr>
            <p:nvPr/>
          </p:nvSpPr>
          <p:spPr bwMode="auto">
            <a:xfrm>
              <a:off x="4846636" y="2781301"/>
              <a:ext cx="71437" cy="68263"/>
            </a:xfrm>
            <a:custGeom>
              <a:avLst/>
              <a:gdLst>
                <a:gd name="T0" fmla="*/ 4 w 26"/>
                <a:gd name="T1" fmla="*/ 23 h 25"/>
                <a:gd name="T2" fmla="*/ 0 w 26"/>
                <a:gd name="T3" fmla="*/ 10 h 25"/>
                <a:gd name="T4" fmla="*/ 3 w 26"/>
                <a:gd name="T5" fmla="*/ 2 h 25"/>
                <a:gd name="T6" fmla="*/ 10 w 26"/>
                <a:gd name="T7" fmla="*/ 0 h 25"/>
                <a:gd name="T8" fmla="*/ 25 w 26"/>
                <a:gd name="T9" fmla="*/ 5 h 25"/>
                <a:gd name="T10" fmla="*/ 26 w 26"/>
                <a:gd name="T11" fmla="*/ 9 h 25"/>
                <a:gd name="T12" fmla="*/ 11 w 26"/>
                <a:gd name="T13" fmla="*/ 23 h 25"/>
                <a:gd name="T14" fmla="*/ 9 w 26"/>
                <a:gd name="T15" fmla="*/ 24 h 25"/>
                <a:gd name="T16" fmla="*/ 7 w 26"/>
                <a:gd name="T17" fmla="*/ 25 h 25"/>
                <a:gd name="T18" fmla="*/ 4 w 26"/>
                <a:gd name="T19" fmla="*/ 23 h 25"/>
                <a:gd name="T20" fmla="*/ 9 w 26"/>
                <a:gd name="T21" fmla="*/ 16 h 25"/>
                <a:gd name="T22" fmla="*/ 9 w 26"/>
                <a:gd name="T23" fmla="*/ 16 h 25"/>
                <a:gd name="T24" fmla="*/ 8 w 26"/>
                <a:gd name="T25" fmla="*/ 8 h 25"/>
                <a:gd name="T26" fmla="*/ 8 w 26"/>
                <a:gd name="T27" fmla="*/ 10 h 25"/>
                <a:gd name="T28" fmla="*/ 9 w 26"/>
                <a:gd name="T29" fmla="*/ 16 h 25"/>
                <a:gd name="T30" fmla="*/ 10 w 26"/>
                <a:gd name="T31" fmla="*/ 16 h 25"/>
                <a:gd name="T32" fmla="*/ 14 w 26"/>
                <a:gd name="T33" fmla="*/ 13 h 25"/>
                <a:gd name="T34" fmla="*/ 17 w 26"/>
                <a:gd name="T35" fmla="*/ 10 h 25"/>
                <a:gd name="T36" fmla="*/ 10 w 26"/>
                <a:gd name="T37" fmla="*/ 8 h 25"/>
                <a:gd name="T38" fmla="*/ 9 w 26"/>
                <a:gd name="T39" fmla="*/ 8 h 25"/>
                <a:gd name="T40" fmla="*/ 8 w 26"/>
                <a:gd name="T41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" h="25">
                  <a:moveTo>
                    <a:pt x="4" y="23"/>
                  </a:moveTo>
                  <a:cubicBezTo>
                    <a:pt x="2" y="20"/>
                    <a:pt x="0" y="15"/>
                    <a:pt x="0" y="10"/>
                  </a:cubicBezTo>
                  <a:cubicBezTo>
                    <a:pt x="0" y="7"/>
                    <a:pt x="1" y="4"/>
                    <a:pt x="3" y="2"/>
                  </a:cubicBezTo>
                  <a:cubicBezTo>
                    <a:pt x="5" y="1"/>
                    <a:pt x="8" y="0"/>
                    <a:pt x="10" y="0"/>
                  </a:cubicBezTo>
                  <a:cubicBezTo>
                    <a:pt x="15" y="1"/>
                    <a:pt x="21" y="2"/>
                    <a:pt x="25" y="5"/>
                  </a:cubicBezTo>
                  <a:cubicBezTo>
                    <a:pt x="26" y="6"/>
                    <a:pt x="26" y="8"/>
                    <a:pt x="26" y="9"/>
                  </a:cubicBezTo>
                  <a:cubicBezTo>
                    <a:pt x="24" y="16"/>
                    <a:pt x="17" y="21"/>
                    <a:pt x="11" y="23"/>
                  </a:cubicBezTo>
                  <a:cubicBezTo>
                    <a:pt x="11" y="24"/>
                    <a:pt x="10" y="24"/>
                    <a:pt x="9" y="24"/>
                  </a:cubicBezTo>
                  <a:cubicBezTo>
                    <a:pt x="9" y="24"/>
                    <a:pt x="8" y="25"/>
                    <a:pt x="7" y="25"/>
                  </a:cubicBezTo>
                  <a:cubicBezTo>
                    <a:pt x="6" y="25"/>
                    <a:pt x="5" y="24"/>
                    <a:pt x="4" y="23"/>
                  </a:cubicBezTo>
                  <a:close/>
                  <a:moveTo>
                    <a:pt x="9" y="16"/>
                  </a:moveTo>
                  <a:cubicBezTo>
                    <a:pt x="9" y="16"/>
                    <a:pt x="9" y="16"/>
                    <a:pt x="9" y="16"/>
                  </a:cubicBezTo>
                  <a:close/>
                  <a:moveTo>
                    <a:pt x="8" y="8"/>
                  </a:moveTo>
                  <a:cubicBezTo>
                    <a:pt x="8" y="8"/>
                    <a:pt x="8" y="9"/>
                    <a:pt x="8" y="10"/>
                  </a:cubicBezTo>
                  <a:cubicBezTo>
                    <a:pt x="8" y="12"/>
                    <a:pt x="8" y="14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5"/>
                    <a:pt x="13" y="14"/>
                    <a:pt x="14" y="13"/>
                  </a:cubicBezTo>
                  <a:cubicBezTo>
                    <a:pt x="15" y="12"/>
                    <a:pt x="16" y="11"/>
                    <a:pt x="17" y="10"/>
                  </a:cubicBezTo>
                  <a:cubicBezTo>
                    <a:pt x="15" y="9"/>
                    <a:pt x="12" y="8"/>
                    <a:pt x="10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8" y="8"/>
                    <a:pt x="8" y="8"/>
                    <a:pt x="8" y="8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Freeform 727"/>
            <p:cNvSpPr>
              <a:spLocks noEditPoints="1"/>
            </p:cNvSpPr>
            <p:nvPr/>
          </p:nvSpPr>
          <p:spPr bwMode="auto">
            <a:xfrm>
              <a:off x="4860924" y="2819401"/>
              <a:ext cx="88900" cy="115888"/>
            </a:xfrm>
            <a:custGeom>
              <a:avLst/>
              <a:gdLst>
                <a:gd name="T0" fmla="*/ 16 w 33"/>
                <a:gd name="T1" fmla="*/ 43 h 43"/>
                <a:gd name="T2" fmla="*/ 0 w 33"/>
                <a:gd name="T3" fmla="*/ 20 h 43"/>
                <a:gd name="T4" fmla="*/ 1 w 33"/>
                <a:gd name="T5" fmla="*/ 5 h 43"/>
                <a:gd name="T6" fmla="*/ 1 w 33"/>
                <a:gd name="T7" fmla="*/ 3 h 43"/>
                <a:gd name="T8" fmla="*/ 5 w 33"/>
                <a:gd name="T9" fmla="*/ 1 h 43"/>
                <a:gd name="T10" fmla="*/ 7 w 33"/>
                <a:gd name="T11" fmla="*/ 1 h 43"/>
                <a:gd name="T12" fmla="*/ 30 w 33"/>
                <a:gd name="T13" fmla="*/ 18 h 43"/>
                <a:gd name="T14" fmla="*/ 32 w 33"/>
                <a:gd name="T15" fmla="*/ 28 h 43"/>
                <a:gd name="T16" fmla="*/ 19 w 33"/>
                <a:gd name="T17" fmla="*/ 42 h 43"/>
                <a:gd name="T18" fmla="*/ 16 w 33"/>
                <a:gd name="T19" fmla="*/ 43 h 43"/>
                <a:gd name="T20" fmla="*/ 8 w 33"/>
                <a:gd name="T21" fmla="*/ 20 h 43"/>
                <a:gd name="T22" fmla="*/ 16 w 33"/>
                <a:gd name="T23" fmla="*/ 35 h 43"/>
                <a:gd name="T24" fmla="*/ 18 w 33"/>
                <a:gd name="T25" fmla="*/ 35 h 43"/>
                <a:gd name="T26" fmla="*/ 24 w 33"/>
                <a:gd name="T27" fmla="*/ 28 h 43"/>
                <a:gd name="T28" fmla="*/ 23 w 33"/>
                <a:gd name="T29" fmla="*/ 22 h 43"/>
                <a:gd name="T30" fmla="*/ 8 w 33"/>
                <a:gd name="T31" fmla="*/ 10 h 43"/>
                <a:gd name="T32" fmla="*/ 8 w 33"/>
                <a:gd name="T3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43">
                  <a:moveTo>
                    <a:pt x="16" y="43"/>
                  </a:moveTo>
                  <a:cubicBezTo>
                    <a:pt x="2" y="42"/>
                    <a:pt x="0" y="29"/>
                    <a:pt x="0" y="20"/>
                  </a:cubicBezTo>
                  <a:cubicBezTo>
                    <a:pt x="0" y="14"/>
                    <a:pt x="1" y="8"/>
                    <a:pt x="1" y="5"/>
                  </a:cubicBezTo>
                  <a:cubicBezTo>
                    <a:pt x="1" y="5"/>
                    <a:pt x="0" y="5"/>
                    <a:pt x="1" y="3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1"/>
                    <a:pt x="7" y="1"/>
                    <a:pt x="7" y="1"/>
                  </a:cubicBezTo>
                  <a:cubicBezTo>
                    <a:pt x="16" y="4"/>
                    <a:pt x="25" y="9"/>
                    <a:pt x="30" y="18"/>
                  </a:cubicBezTo>
                  <a:cubicBezTo>
                    <a:pt x="31" y="21"/>
                    <a:pt x="32" y="24"/>
                    <a:pt x="32" y="28"/>
                  </a:cubicBezTo>
                  <a:cubicBezTo>
                    <a:pt x="33" y="34"/>
                    <a:pt x="28" y="41"/>
                    <a:pt x="19" y="42"/>
                  </a:cubicBezTo>
                  <a:cubicBezTo>
                    <a:pt x="18" y="43"/>
                    <a:pt x="17" y="43"/>
                    <a:pt x="16" y="43"/>
                  </a:cubicBezTo>
                  <a:close/>
                  <a:moveTo>
                    <a:pt x="8" y="20"/>
                  </a:moveTo>
                  <a:cubicBezTo>
                    <a:pt x="8" y="29"/>
                    <a:pt x="9" y="35"/>
                    <a:pt x="16" y="35"/>
                  </a:cubicBezTo>
                  <a:cubicBezTo>
                    <a:pt x="16" y="35"/>
                    <a:pt x="17" y="35"/>
                    <a:pt x="18" y="35"/>
                  </a:cubicBezTo>
                  <a:cubicBezTo>
                    <a:pt x="23" y="34"/>
                    <a:pt x="24" y="31"/>
                    <a:pt x="24" y="28"/>
                  </a:cubicBezTo>
                  <a:cubicBezTo>
                    <a:pt x="24" y="26"/>
                    <a:pt x="24" y="24"/>
                    <a:pt x="23" y="22"/>
                  </a:cubicBezTo>
                  <a:cubicBezTo>
                    <a:pt x="20" y="16"/>
                    <a:pt x="14" y="12"/>
                    <a:pt x="8" y="10"/>
                  </a:cubicBezTo>
                  <a:cubicBezTo>
                    <a:pt x="8" y="13"/>
                    <a:pt x="8" y="16"/>
                    <a:pt x="8" y="20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Freeform 728"/>
            <p:cNvSpPr>
              <a:spLocks noEditPoints="1"/>
            </p:cNvSpPr>
            <p:nvPr/>
          </p:nvSpPr>
          <p:spPr bwMode="auto">
            <a:xfrm>
              <a:off x="4527549" y="2727326"/>
              <a:ext cx="138112" cy="168275"/>
            </a:xfrm>
            <a:custGeom>
              <a:avLst/>
              <a:gdLst>
                <a:gd name="T0" fmla="*/ 3 w 51"/>
                <a:gd name="T1" fmla="*/ 57 h 62"/>
                <a:gd name="T2" fmla="*/ 0 w 51"/>
                <a:gd name="T3" fmla="*/ 48 h 62"/>
                <a:gd name="T4" fmla="*/ 29 w 51"/>
                <a:gd name="T5" fmla="*/ 19 h 62"/>
                <a:gd name="T6" fmla="*/ 25 w 51"/>
                <a:gd name="T7" fmla="*/ 10 h 62"/>
                <a:gd name="T8" fmla="*/ 27 w 51"/>
                <a:gd name="T9" fmla="*/ 5 h 62"/>
                <a:gd name="T10" fmla="*/ 36 w 51"/>
                <a:gd name="T11" fmla="*/ 0 h 62"/>
                <a:gd name="T12" fmla="*/ 51 w 51"/>
                <a:gd name="T13" fmla="*/ 8 h 62"/>
                <a:gd name="T14" fmla="*/ 51 w 51"/>
                <a:gd name="T15" fmla="*/ 11 h 62"/>
                <a:gd name="T16" fmla="*/ 44 w 51"/>
                <a:gd name="T17" fmla="*/ 24 h 62"/>
                <a:gd name="T18" fmla="*/ 44 w 51"/>
                <a:gd name="T19" fmla="*/ 24 h 62"/>
                <a:gd name="T20" fmla="*/ 41 w 51"/>
                <a:gd name="T21" fmla="*/ 25 h 62"/>
                <a:gd name="T22" fmla="*/ 41 w 51"/>
                <a:gd name="T23" fmla="*/ 26 h 62"/>
                <a:gd name="T24" fmla="*/ 32 w 51"/>
                <a:gd name="T25" fmla="*/ 52 h 62"/>
                <a:gd name="T26" fmla="*/ 14 w 51"/>
                <a:gd name="T27" fmla="*/ 62 h 62"/>
                <a:gd name="T28" fmla="*/ 14 w 51"/>
                <a:gd name="T29" fmla="*/ 62 h 62"/>
                <a:gd name="T30" fmla="*/ 3 w 51"/>
                <a:gd name="T31" fmla="*/ 57 h 62"/>
                <a:gd name="T32" fmla="*/ 17 w 51"/>
                <a:gd name="T33" fmla="*/ 34 h 62"/>
                <a:gd name="T34" fmla="*/ 8 w 51"/>
                <a:gd name="T35" fmla="*/ 48 h 62"/>
                <a:gd name="T36" fmla="*/ 9 w 51"/>
                <a:gd name="T37" fmla="*/ 52 h 62"/>
                <a:gd name="T38" fmla="*/ 14 w 51"/>
                <a:gd name="T39" fmla="*/ 54 h 62"/>
                <a:gd name="T40" fmla="*/ 26 w 51"/>
                <a:gd name="T41" fmla="*/ 47 h 62"/>
                <a:gd name="T42" fmla="*/ 33 w 51"/>
                <a:gd name="T43" fmla="*/ 26 h 62"/>
                <a:gd name="T44" fmla="*/ 32 w 51"/>
                <a:gd name="T45" fmla="*/ 26 h 62"/>
                <a:gd name="T46" fmla="*/ 32 w 51"/>
                <a:gd name="T47" fmla="*/ 26 h 62"/>
                <a:gd name="T48" fmla="*/ 17 w 51"/>
                <a:gd name="T49" fmla="*/ 34 h 62"/>
                <a:gd name="T50" fmla="*/ 36 w 51"/>
                <a:gd name="T51" fmla="*/ 8 h 62"/>
                <a:gd name="T52" fmla="*/ 33 w 51"/>
                <a:gd name="T53" fmla="*/ 9 h 62"/>
                <a:gd name="T54" fmla="*/ 33 w 51"/>
                <a:gd name="T55" fmla="*/ 10 h 62"/>
                <a:gd name="T56" fmla="*/ 38 w 51"/>
                <a:gd name="T57" fmla="*/ 18 h 62"/>
                <a:gd name="T58" fmla="*/ 43 w 51"/>
                <a:gd name="T59" fmla="*/ 11 h 62"/>
                <a:gd name="T60" fmla="*/ 36 w 51"/>
                <a:gd name="T61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" h="62">
                  <a:moveTo>
                    <a:pt x="3" y="57"/>
                  </a:moveTo>
                  <a:cubicBezTo>
                    <a:pt x="1" y="54"/>
                    <a:pt x="0" y="51"/>
                    <a:pt x="0" y="48"/>
                  </a:cubicBezTo>
                  <a:cubicBezTo>
                    <a:pt x="1" y="34"/>
                    <a:pt x="16" y="22"/>
                    <a:pt x="29" y="19"/>
                  </a:cubicBezTo>
                  <a:cubicBezTo>
                    <a:pt x="27" y="16"/>
                    <a:pt x="25" y="13"/>
                    <a:pt x="25" y="10"/>
                  </a:cubicBezTo>
                  <a:cubicBezTo>
                    <a:pt x="25" y="8"/>
                    <a:pt x="26" y="6"/>
                    <a:pt x="27" y="5"/>
                  </a:cubicBezTo>
                  <a:cubicBezTo>
                    <a:pt x="29" y="1"/>
                    <a:pt x="33" y="0"/>
                    <a:pt x="36" y="0"/>
                  </a:cubicBezTo>
                  <a:cubicBezTo>
                    <a:pt x="42" y="0"/>
                    <a:pt x="48" y="3"/>
                    <a:pt x="51" y="8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49" y="17"/>
                    <a:pt x="46" y="20"/>
                    <a:pt x="44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3" y="24"/>
                    <a:pt x="42" y="25"/>
                    <a:pt x="41" y="25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38" y="33"/>
                    <a:pt x="40" y="42"/>
                    <a:pt x="32" y="52"/>
                  </a:cubicBezTo>
                  <a:cubicBezTo>
                    <a:pt x="28" y="56"/>
                    <a:pt x="22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0" y="62"/>
                    <a:pt x="6" y="60"/>
                    <a:pt x="3" y="57"/>
                  </a:cubicBezTo>
                  <a:close/>
                  <a:moveTo>
                    <a:pt x="17" y="34"/>
                  </a:moveTo>
                  <a:cubicBezTo>
                    <a:pt x="11" y="38"/>
                    <a:pt x="8" y="44"/>
                    <a:pt x="8" y="48"/>
                  </a:cubicBezTo>
                  <a:cubicBezTo>
                    <a:pt x="8" y="49"/>
                    <a:pt x="8" y="50"/>
                    <a:pt x="9" y="52"/>
                  </a:cubicBezTo>
                  <a:cubicBezTo>
                    <a:pt x="11" y="54"/>
                    <a:pt x="12" y="54"/>
                    <a:pt x="14" y="54"/>
                  </a:cubicBezTo>
                  <a:cubicBezTo>
                    <a:pt x="17" y="54"/>
                    <a:pt x="23" y="50"/>
                    <a:pt x="26" y="47"/>
                  </a:cubicBezTo>
                  <a:cubicBezTo>
                    <a:pt x="32" y="41"/>
                    <a:pt x="30" y="35"/>
                    <a:pt x="33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29" y="26"/>
                    <a:pt x="22" y="29"/>
                    <a:pt x="17" y="34"/>
                  </a:cubicBezTo>
                  <a:close/>
                  <a:moveTo>
                    <a:pt x="36" y="8"/>
                  </a:moveTo>
                  <a:cubicBezTo>
                    <a:pt x="34" y="8"/>
                    <a:pt x="34" y="8"/>
                    <a:pt x="33" y="9"/>
                  </a:cubicBezTo>
                  <a:cubicBezTo>
                    <a:pt x="33" y="9"/>
                    <a:pt x="33" y="9"/>
                    <a:pt x="33" y="10"/>
                  </a:cubicBezTo>
                  <a:cubicBezTo>
                    <a:pt x="33" y="11"/>
                    <a:pt x="35" y="15"/>
                    <a:pt x="38" y="18"/>
                  </a:cubicBezTo>
                  <a:cubicBezTo>
                    <a:pt x="40" y="15"/>
                    <a:pt x="42" y="13"/>
                    <a:pt x="43" y="11"/>
                  </a:cubicBezTo>
                  <a:cubicBezTo>
                    <a:pt x="41" y="9"/>
                    <a:pt x="38" y="8"/>
                    <a:pt x="36" y="8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Freeform 729"/>
            <p:cNvSpPr/>
            <p:nvPr/>
          </p:nvSpPr>
          <p:spPr bwMode="auto">
            <a:xfrm>
              <a:off x="4646611" y="2611439"/>
              <a:ext cx="60325" cy="165100"/>
            </a:xfrm>
            <a:custGeom>
              <a:avLst/>
              <a:gdLst>
                <a:gd name="T0" fmla="*/ 3 w 22"/>
                <a:gd name="T1" fmla="*/ 61 h 61"/>
                <a:gd name="T2" fmla="*/ 0 w 22"/>
                <a:gd name="T3" fmla="*/ 57 h 61"/>
                <a:gd name="T4" fmla="*/ 14 w 22"/>
                <a:gd name="T5" fmla="*/ 2 h 61"/>
                <a:gd name="T6" fmla="*/ 14 w 22"/>
                <a:gd name="T7" fmla="*/ 2 h 61"/>
                <a:gd name="T8" fmla="*/ 19 w 22"/>
                <a:gd name="T9" fmla="*/ 1 h 61"/>
                <a:gd name="T10" fmla="*/ 21 w 22"/>
                <a:gd name="T11" fmla="*/ 6 h 61"/>
                <a:gd name="T12" fmla="*/ 8 w 22"/>
                <a:gd name="T13" fmla="*/ 58 h 61"/>
                <a:gd name="T14" fmla="*/ 4 w 22"/>
                <a:gd name="T15" fmla="*/ 61 h 61"/>
                <a:gd name="T16" fmla="*/ 3 w 22"/>
                <a:gd name="T1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61">
                  <a:moveTo>
                    <a:pt x="3" y="61"/>
                  </a:moveTo>
                  <a:cubicBezTo>
                    <a:pt x="1" y="61"/>
                    <a:pt x="0" y="59"/>
                    <a:pt x="0" y="57"/>
                  </a:cubicBezTo>
                  <a:cubicBezTo>
                    <a:pt x="2" y="41"/>
                    <a:pt x="5" y="18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0"/>
                    <a:pt x="17" y="0"/>
                    <a:pt x="19" y="1"/>
                  </a:cubicBezTo>
                  <a:cubicBezTo>
                    <a:pt x="21" y="2"/>
                    <a:pt x="22" y="4"/>
                    <a:pt x="21" y="6"/>
                  </a:cubicBezTo>
                  <a:cubicBezTo>
                    <a:pt x="13" y="19"/>
                    <a:pt x="10" y="42"/>
                    <a:pt x="8" y="58"/>
                  </a:cubicBezTo>
                  <a:cubicBezTo>
                    <a:pt x="8" y="60"/>
                    <a:pt x="6" y="61"/>
                    <a:pt x="4" y="61"/>
                  </a:cubicBezTo>
                  <a:lnTo>
                    <a:pt x="3" y="61"/>
                  </a:ln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Freeform 730"/>
            <p:cNvSpPr/>
            <p:nvPr/>
          </p:nvSpPr>
          <p:spPr bwMode="auto">
            <a:xfrm>
              <a:off x="4868861" y="2657476"/>
              <a:ext cx="46037" cy="131763"/>
            </a:xfrm>
            <a:custGeom>
              <a:avLst/>
              <a:gdLst>
                <a:gd name="T0" fmla="*/ 4 w 17"/>
                <a:gd name="T1" fmla="*/ 49 h 49"/>
                <a:gd name="T2" fmla="*/ 0 w 17"/>
                <a:gd name="T3" fmla="*/ 45 h 49"/>
                <a:gd name="T4" fmla="*/ 5 w 17"/>
                <a:gd name="T5" fmla="*/ 24 h 49"/>
                <a:gd name="T6" fmla="*/ 9 w 17"/>
                <a:gd name="T7" fmla="*/ 6 h 49"/>
                <a:gd name="T8" fmla="*/ 9 w 17"/>
                <a:gd name="T9" fmla="*/ 6 h 49"/>
                <a:gd name="T10" fmla="*/ 11 w 17"/>
                <a:gd name="T11" fmla="*/ 0 h 49"/>
                <a:gd name="T12" fmla="*/ 16 w 17"/>
                <a:gd name="T13" fmla="*/ 3 h 49"/>
                <a:gd name="T14" fmla="*/ 17 w 17"/>
                <a:gd name="T15" fmla="*/ 6 h 49"/>
                <a:gd name="T16" fmla="*/ 12 w 17"/>
                <a:gd name="T17" fmla="*/ 26 h 49"/>
                <a:gd name="T18" fmla="*/ 8 w 17"/>
                <a:gd name="T19" fmla="*/ 46 h 49"/>
                <a:gd name="T20" fmla="*/ 4 w 17"/>
                <a:gd name="T2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49">
                  <a:moveTo>
                    <a:pt x="4" y="49"/>
                  </a:moveTo>
                  <a:cubicBezTo>
                    <a:pt x="2" y="49"/>
                    <a:pt x="0" y="47"/>
                    <a:pt x="0" y="45"/>
                  </a:cubicBezTo>
                  <a:cubicBezTo>
                    <a:pt x="1" y="39"/>
                    <a:pt x="4" y="30"/>
                    <a:pt x="5" y="24"/>
                  </a:cubicBezTo>
                  <a:cubicBezTo>
                    <a:pt x="6" y="20"/>
                    <a:pt x="9" y="9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4"/>
                    <a:pt x="9" y="1"/>
                    <a:pt x="11" y="0"/>
                  </a:cubicBezTo>
                  <a:cubicBezTo>
                    <a:pt x="13" y="0"/>
                    <a:pt x="15" y="1"/>
                    <a:pt x="16" y="3"/>
                  </a:cubicBezTo>
                  <a:cubicBezTo>
                    <a:pt x="17" y="4"/>
                    <a:pt x="17" y="5"/>
                    <a:pt x="17" y="6"/>
                  </a:cubicBezTo>
                  <a:cubicBezTo>
                    <a:pt x="16" y="12"/>
                    <a:pt x="13" y="22"/>
                    <a:pt x="12" y="26"/>
                  </a:cubicBezTo>
                  <a:cubicBezTo>
                    <a:pt x="11" y="33"/>
                    <a:pt x="8" y="42"/>
                    <a:pt x="8" y="46"/>
                  </a:cubicBezTo>
                  <a:cubicBezTo>
                    <a:pt x="8" y="48"/>
                    <a:pt x="6" y="49"/>
                    <a:pt x="4" y="49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Freeform 731"/>
            <p:cNvSpPr/>
            <p:nvPr/>
          </p:nvSpPr>
          <p:spPr bwMode="auto">
            <a:xfrm>
              <a:off x="4651374" y="2814639"/>
              <a:ext cx="41275" cy="31750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Freeform 732"/>
            <p:cNvSpPr/>
            <p:nvPr/>
          </p:nvSpPr>
          <p:spPr bwMode="auto">
            <a:xfrm>
              <a:off x="4700586" y="2825751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2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9"/>
                    <a:pt x="15" y="13"/>
                    <a:pt x="14" y="2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Freeform 733"/>
            <p:cNvSpPr/>
            <p:nvPr/>
          </p:nvSpPr>
          <p:spPr bwMode="auto">
            <a:xfrm>
              <a:off x="4749799" y="2835276"/>
              <a:ext cx="39687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9"/>
                    <a:pt x="15" y="13"/>
                    <a:pt x="14" y="3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Freeform 734"/>
            <p:cNvSpPr/>
            <p:nvPr/>
          </p:nvSpPr>
          <p:spPr bwMode="auto">
            <a:xfrm>
              <a:off x="4800599" y="2846389"/>
              <a:ext cx="41275" cy="33338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1" y="3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Freeform 735"/>
            <p:cNvSpPr/>
            <p:nvPr/>
          </p:nvSpPr>
          <p:spPr bwMode="auto">
            <a:xfrm>
              <a:off x="4673599" y="2852739"/>
              <a:ext cx="41275" cy="31750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Freeform 736"/>
            <p:cNvSpPr/>
            <p:nvPr/>
          </p:nvSpPr>
          <p:spPr bwMode="auto">
            <a:xfrm>
              <a:off x="4633911" y="2841626"/>
              <a:ext cx="34925" cy="28575"/>
            </a:xfrm>
            <a:custGeom>
              <a:avLst/>
              <a:gdLst>
                <a:gd name="T0" fmla="*/ 3 w 13"/>
                <a:gd name="T1" fmla="*/ 0 h 11"/>
                <a:gd name="T2" fmla="*/ 12 w 13"/>
                <a:gd name="T3" fmla="*/ 2 h 11"/>
                <a:gd name="T4" fmla="*/ 3 w 13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1">
                  <a:moveTo>
                    <a:pt x="3" y="0"/>
                  </a:moveTo>
                  <a:cubicBezTo>
                    <a:pt x="0" y="8"/>
                    <a:pt x="13" y="11"/>
                    <a:pt x="12" y="2"/>
                  </a:cubicBezTo>
                  <a:cubicBezTo>
                    <a:pt x="10" y="3"/>
                    <a:pt x="5" y="2"/>
                    <a:pt x="3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Freeform 737"/>
            <p:cNvSpPr/>
            <p:nvPr/>
          </p:nvSpPr>
          <p:spPr bwMode="auto">
            <a:xfrm>
              <a:off x="4719636" y="2862264"/>
              <a:ext cx="41275" cy="36513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4" y="3"/>
                  </a:cubicBezTo>
                  <a:cubicBezTo>
                    <a:pt x="12" y="4"/>
                    <a:pt x="6" y="3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Freeform 738"/>
            <p:cNvSpPr/>
            <p:nvPr/>
          </p:nvSpPr>
          <p:spPr bwMode="auto">
            <a:xfrm>
              <a:off x="4770436" y="2870201"/>
              <a:ext cx="41275" cy="36513"/>
            </a:xfrm>
            <a:custGeom>
              <a:avLst/>
              <a:gdLst>
                <a:gd name="T0" fmla="*/ 3 w 15"/>
                <a:gd name="T1" fmla="*/ 0 h 13"/>
                <a:gd name="T2" fmla="*/ 14 w 15"/>
                <a:gd name="T3" fmla="*/ 3 h 13"/>
                <a:gd name="T4" fmla="*/ 3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3" y="0"/>
                  </a:moveTo>
                  <a:cubicBezTo>
                    <a:pt x="0" y="9"/>
                    <a:pt x="15" y="13"/>
                    <a:pt x="14" y="3"/>
                  </a:cubicBezTo>
                  <a:cubicBezTo>
                    <a:pt x="11" y="4"/>
                    <a:pt x="6" y="2"/>
                    <a:pt x="3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Freeform 739"/>
            <p:cNvSpPr/>
            <p:nvPr/>
          </p:nvSpPr>
          <p:spPr bwMode="auto">
            <a:xfrm>
              <a:off x="4814886" y="2876551"/>
              <a:ext cx="39687" cy="34925"/>
            </a:xfrm>
            <a:custGeom>
              <a:avLst/>
              <a:gdLst>
                <a:gd name="T0" fmla="*/ 4 w 15"/>
                <a:gd name="T1" fmla="*/ 0 h 13"/>
                <a:gd name="T2" fmla="*/ 15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5" y="3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Freeform 740"/>
            <p:cNvSpPr/>
            <p:nvPr/>
          </p:nvSpPr>
          <p:spPr bwMode="auto">
            <a:xfrm>
              <a:off x="4643436" y="2884489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9"/>
                    <a:pt x="15" y="13"/>
                    <a:pt x="14" y="3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Freeform 741"/>
            <p:cNvSpPr/>
            <p:nvPr/>
          </p:nvSpPr>
          <p:spPr bwMode="auto">
            <a:xfrm>
              <a:off x="4692649" y="2895601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4" y="3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Freeform 742"/>
            <p:cNvSpPr/>
            <p:nvPr/>
          </p:nvSpPr>
          <p:spPr bwMode="auto">
            <a:xfrm>
              <a:off x="4741861" y="2906714"/>
              <a:ext cx="39687" cy="34925"/>
            </a:xfrm>
            <a:custGeom>
              <a:avLst/>
              <a:gdLst>
                <a:gd name="T0" fmla="*/ 4 w 15"/>
                <a:gd name="T1" fmla="*/ 0 h 13"/>
                <a:gd name="T2" fmla="*/ 15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5" y="3"/>
                  </a:cubicBezTo>
                  <a:cubicBezTo>
                    <a:pt x="12" y="4"/>
                    <a:pt x="6" y="3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Freeform 743"/>
            <p:cNvSpPr/>
            <p:nvPr/>
          </p:nvSpPr>
          <p:spPr bwMode="auto">
            <a:xfrm>
              <a:off x="4789486" y="2916239"/>
              <a:ext cx="44450" cy="33338"/>
            </a:xfrm>
            <a:custGeom>
              <a:avLst/>
              <a:gdLst>
                <a:gd name="T0" fmla="*/ 4 w 16"/>
                <a:gd name="T1" fmla="*/ 0 h 12"/>
                <a:gd name="T2" fmla="*/ 15 w 16"/>
                <a:gd name="T3" fmla="*/ 2 h 12"/>
                <a:gd name="T4" fmla="*/ 4 w 16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2">
                  <a:moveTo>
                    <a:pt x="4" y="0"/>
                  </a:moveTo>
                  <a:cubicBezTo>
                    <a:pt x="0" y="9"/>
                    <a:pt x="16" y="12"/>
                    <a:pt x="15" y="2"/>
                  </a:cubicBezTo>
                  <a:cubicBezTo>
                    <a:pt x="12" y="3"/>
                    <a:pt x="7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Freeform 744"/>
            <p:cNvSpPr/>
            <p:nvPr/>
          </p:nvSpPr>
          <p:spPr bwMode="auto">
            <a:xfrm>
              <a:off x="4665661" y="2922589"/>
              <a:ext cx="41275" cy="34925"/>
            </a:xfrm>
            <a:custGeom>
              <a:avLst/>
              <a:gdLst>
                <a:gd name="T0" fmla="*/ 4 w 15"/>
                <a:gd name="T1" fmla="*/ 0 h 13"/>
                <a:gd name="T2" fmla="*/ 14 w 15"/>
                <a:gd name="T3" fmla="*/ 3 h 13"/>
                <a:gd name="T4" fmla="*/ 4 w 1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3">
                  <a:moveTo>
                    <a:pt x="4" y="0"/>
                  </a:moveTo>
                  <a:cubicBezTo>
                    <a:pt x="0" y="10"/>
                    <a:pt x="15" y="13"/>
                    <a:pt x="14" y="3"/>
                  </a:cubicBezTo>
                  <a:cubicBezTo>
                    <a:pt x="11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Freeform 745"/>
            <p:cNvSpPr/>
            <p:nvPr/>
          </p:nvSpPr>
          <p:spPr bwMode="auto">
            <a:xfrm>
              <a:off x="4711699" y="2935289"/>
              <a:ext cx="41275" cy="33338"/>
            </a:xfrm>
            <a:custGeom>
              <a:avLst/>
              <a:gdLst>
                <a:gd name="T0" fmla="*/ 4 w 15"/>
                <a:gd name="T1" fmla="*/ 0 h 12"/>
                <a:gd name="T2" fmla="*/ 14 w 15"/>
                <a:gd name="T3" fmla="*/ 2 h 12"/>
                <a:gd name="T4" fmla="*/ 4 w 1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2">
                  <a:moveTo>
                    <a:pt x="4" y="0"/>
                  </a:moveTo>
                  <a:cubicBezTo>
                    <a:pt x="0" y="9"/>
                    <a:pt x="15" y="12"/>
                    <a:pt x="14" y="2"/>
                  </a:cubicBezTo>
                  <a:cubicBezTo>
                    <a:pt x="12" y="4"/>
                    <a:pt x="6" y="2"/>
                    <a:pt x="4" y="0"/>
                  </a:cubicBezTo>
                </a:path>
              </a:pathLst>
            </a:custGeom>
            <a:solidFill>
              <a:srgbClr val="A67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Freeform 746"/>
            <p:cNvSpPr/>
            <p:nvPr/>
          </p:nvSpPr>
          <p:spPr bwMode="auto">
            <a:xfrm>
              <a:off x="4378324" y="1771651"/>
              <a:ext cx="1023937" cy="920750"/>
            </a:xfrm>
            <a:custGeom>
              <a:avLst/>
              <a:gdLst>
                <a:gd name="T0" fmla="*/ 188 w 378"/>
                <a:gd name="T1" fmla="*/ 0 h 340"/>
                <a:gd name="T2" fmla="*/ 55 w 378"/>
                <a:gd name="T3" fmla="*/ 54 h 340"/>
                <a:gd name="T4" fmla="*/ 11 w 378"/>
                <a:gd name="T5" fmla="*/ 113 h 340"/>
                <a:gd name="T6" fmla="*/ 6 w 378"/>
                <a:gd name="T7" fmla="*/ 179 h 340"/>
                <a:gd name="T8" fmla="*/ 23 w 378"/>
                <a:gd name="T9" fmla="*/ 233 h 340"/>
                <a:gd name="T10" fmla="*/ 51 w 378"/>
                <a:gd name="T11" fmla="*/ 278 h 340"/>
                <a:gd name="T12" fmla="*/ 155 w 378"/>
                <a:gd name="T13" fmla="*/ 338 h 340"/>
                <a:gd name="T14" fmla="*/ 199 w 378"/>
                <a:gd name="T15" fmla="*/ 337 h 340"/>
                <a:gd name="T16" fmla="*/ 211 w 378"/>
                <a:gd name="T17" fmla="*/ 337 h 340"/>
                <a:gd name="T18" fmla="*/ 225 w 378"/>
                <a:gd name="T19" fmla="*/ 337 h 340"/>
                <a:gd name="T20" fmla="*/ 282 w 378"/>
                <a:gd name="T21" fmla="*/ 307 h 340"/>
                <a:gd name="T22" fmla="*/ 365 w 378"/>
                <a:gd name="T23" fmla="*/ 207 h 340"/>
                <a:gd name="T24" fmla="*/ 351 w 378"/>
                <a:gd name="T25" fmla="*/ 84 h 340"/>
                <a:gd name="T26" fmla="*/ 265 w 378"/>
                <a:gd name="T27" fmla="*/ 15 h 340"/>
                <a:gd name="T28" fmla="*/ 220 w 378"/>
                <a:gd name="T29" fmla="*/ 2 h 340"/>
                <a:gd name="T30" fmla="*/ 197 w 378"/>
                <a:gd name="T31" fmla="*/ 1 h 340"/>
                <a:gd name="T32" fmla="*/ 184 w 378"/>
                <a:gd name="T33" fmla="*/ 1 h 340"/>
                <a:gd name="T34" fmla="*/ 185 w 378"/>
                <a:gd name="T35" fmla="*/ 3 h 340"/>
                <a:gd name="T36" fmla="*/ 188 w 378"/>
                <a:gd name="T37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8" h="340">
                  <a:moveTo>
                    <a:pt x="188" y="0"/>
                  </a:moveTo>
                  <a:cubicBezTo>
                    <a:pt x="137" y="0"/>
                    <a:pt x="91" y="19"/>
                    <a:pt x="55" y="54"/>
                  </a:cubicBezTo>
                  <a:cubicBezTo>
                    <a:pt x="36" y="72"/>
                    <a:pt x="23" y="90"/>
                    <a:pt x="11" y="113"/>
                  </a:cubicBezTo>
                  <a:cubicBezTo>
                    <a:pt x="0" y="133"/>
                    <a:pt x="2" y="158"/>
                    <a:pt x="6" y="179"/>
                  </a:cubicBezTo>
                  <a:cubicBezTo>
                    <a:pt x="9" y="198"/>
                    <a:pt x="14" y="216"/>
                    <a:pt x="23" y="233"/>
                  </a:cubicBezTo>
                  <a:cubicBezTo>
                    <a:pt x="31" y="248"/>
                    <a:pt x="41" y="264"/>
                    <a:pt x="51" y="278"/>
                  </a:cubicBezTo>
                  <a:cubicBezTo>
                    <a:pt x="73" y="312"/>
                    <a:pt x="116" y="333"/>
                    <a:pt x="155" y="338"/>
                  </a:cubicBezTo>
                  <a:cubicBezTo>
                    <a:pt x="168" y="340"/>
                    <a:pt x="185" y="338"/>
                    <a:pt x="199" y="337"/>
                  </a:cubicBezTo>
                  <a:cubicBezTo>
                    <a:pt x="203" y="336"/>
                    <a:pt x="207" y="337"/>
                    <a:pt x="211" y="337"/>
                  </a:cubicBezTo>
                  <a:cubicBezTo>
                    <a:pt x="215" y="337"/>
                    <a:pt x="220" y="337"/>
                    <a:pt x="225" y="337"/>
                  </a:cubicBezTo>
                  <a:cubicBezTo>
                    <a:pt x="247" y="334"/>
                    <a:pt x="262" y="318"/>
                    <a:pt x="282" y="307"/>
                  </a:cubicBezTo>
                  <a:cubicBezTo>
                    <a:pt x="319" y="286"/>
                    <a:pt x="352" y="248"/>
                    <a:pt x="365" y="207"/>
                  </a:cubicBezTo>
                  <a:cubicBezTo>
                    <a:pt x="378" y="167"/>
                    <a:pt x="375" y="118"/>
                    <a:pt x="351" y="84"/>
                  </a:cubicBezTo>
                  <a:cubicBezTo>
                    <a:pt x="330" y="54"/>
                    <a:pt x="297" y="29"/>
                    <a:pt x="265" y="15"/>
                  </a:cubicBezTo>
                  <a:cubicBezTo>
                    <a:pt x="250" y="9"/>
                    <a:pt x="234" y="5"/>
                    <a:pt x="220" y="2"/>
                  </a:cubicBezTo>
                  <a:cubicBezTo>
                    <a:pt x="212" y="1"/>
                    <a:pt x="205" y="1"/>
                    <a:pt x="197" y="1"/>
                  </a:cubicBezTo>
                  <a:cubicBezTo>
                    <a:pt x="193" y="1"/>
                    <a:pt x="188" y="1"/>
                    <a:pt x="184" y="1"/>
                  </a:cubicBezTo>
                  <a:cubicBezTo>
                    <a:pt x="184" y="2"/>
                    <a:pt x="184" y="3"/>
                    <a:pt x="185" y="3"/>
                  </a:cubicBezTo>
                  <a:cubicBezTo>
                    <a:pt x="188" y="0"/>
                    <a:pt x="188" y="0"/>
                    <a:pt x="18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Freeform 747"/>
            <p:cNvSpPr/>
            <p:nvPr/>
          </p:nvSpPr>
          <p:spPr bwMode="auto">
            <a:xfrm>
              <a:off x="4397374" y="1790701"/>
              <a:ext cx="979487" cy="877888"/>
            </a:xfrm>
            <a:custGeom>
              <a:avLst/>
              <a:gdLst>
                <a:gd name="T0" fmla="*/ 182 w 362"/>
                <a:gd name="T1" fmla="*/ 0 h 324"/>
                <a:gd name="T2" fmla="*/ 53 w 362"/>
                <a:gd name="T3" fmla="*/ 53 h 324"/>
                <a:gd name="T4" fmla="*/ 10 w 362"/>
                <a:gd name="T5" fmla="*/ 110 h 324"/>
                <a:gd name="T6" fmla="*/ 5 w 362"/>
                <a:gd name="T7" fmla="*/ 174 h 324"/>
                <a:gd name="T8" fmla="*/ 21 w 362"/>
                <a:gd name="T9" fmla="*/ 227 h 324"/>
                <a:gd name="T10" fmla="*/ 47 w 362"/>
                <a:gd name="T11" fmla="*/ 270 h 324"/>
                <a:gd name="T12" fmla="*/ 143 w 362"/>
                <a:gd name="T13" fmla="*/ 322 h 324"/>
                <a:gd name="T14" fmla="*/ 180 w 362"/>
                <a:gd name="T15" fmla="*/ 319 h 324"/>
                <a:gd name="T16" fmla="*/ 208 w 362"/>
                <a:gd name="T17" fmla="*/ 317 h 324"/>
                <a:gd name="T18" fmla="*/ 268 w 362"/>
                <a:gd name="T19" fmla="*/ 296 h 324"/>
                <a:gd name="T20" fmla="*/ 350 w 362"/>
                <a:gd name="T21" fmla="*/ 198 h 324"/>
                <a:gd name="T22" fmla="*/ 337 w 362"/>
                <a:gd name="T23" fmla="*/ 79 h 324"/>
                <a:gd name="T24" fmla="*/ 255 w 362"/>
                <a:gd name="T25" fmla="*/ 13 h 324"/>
                <a:gd name="T26" fmla="*/ 212 w 362"/>
                <a:gd name="T27" fmla="*/ 1 h 324"/>
                <a:gd name="T28" fmla="*/ 190 w 362"/>
                <a:gd name="T29" fmla="*/ 0 h 324"/>
                <a:gd name="T30" fmla="*/ 177 w 362"/>
                <a:gd name="T31" fmla="*/ 0 h 324"/>
                <a:gd name="T32" fmla="*/ 178 w 362"/>
                <a:gd name="T33" fmla="*/ 2 h 324"/>
                <a:gd name="T34" fmla="*/ 182 w 362"/>
                <a:gd name="T3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2" h="324">
                  <a:moveTo>
                    <a:pt x="182" y="0"/>
                  </a:moveTo>
                  <a:cubicBezTo>
                    <a:pt x="133" y="0"/>
                    <a:pt x="88" y="18"/>
                    <a:pt x="53" y="53"/>
                  </a:cubicBezTo>
                  <a:cubicBezTo>
                    <a:pt x="35" y="71"/>
                    <a:pt x="22" y="88"/>
                    <a:pt x="10" y="110"/>
                  </a:cubicBezTo>
                  <a:cubicBezTo>
                    <a:pt x="0" y="130"/>
                    <a:pt x="1" y="154"/>
                    <a:pt x="5" y="174"/>
                  </a:cubicBezTo>
                  <a:cubicBezTo>
                    <a:pt x="8" y="192"/>
                    <a:pt x="12" y="210"/>
                    <a:pt x="21" y="227"/>
                  </a:cubicBezTo>
                  <a:cubicBezTo>
                    <a:pt x="28" y="241"/>
                    <a:pt x="38" y="256"/>
                    <a:pt x="47" y="270"/>
                  </a:cubicBezTo>
                  <a:cubicBezTo>
                    <a:pt x="68" y="302"/>
                    <a:pt x="106" y="317"/>
                    <a:pt x="143" y="322"/>
                  </a:cubicBezTo>
                  <a:cubicBezTo>
                    <a:pt x="156" y="324"/>
                    <a:pt x="168" y="320"/>
                    <a:pt x="180" y="319"/>
                  </a:cubicBezTo>
                  <a:cubicBezTo>
                    <a:pt x="190" y="318"/>
                    <a:pt x="199" y="318"/>
                    <a:pt x="208" y="317"/>
                  </a:cubicBezTo>
                  <a:cubicBezTo>
                    <a:pt x="230" y="314"/>
                    <a:pt x="250" y="307"/>
                    <a:pt x="268" y="296"/>
                  </a:cubicBezTo>
                  <a:cubicBezTo>
                    <a:pt x="304" y="275"/>
                    <a:pt x="337" y="238"/>
                    <a:pt x="350" y="198"/>
                  </a:cubicBezTo>
                  <a:cubicBezTo>
                    <a:pt x="362" y="159"/>
                    <a:pt x="360" y="112"/>
                    <a:pt x="337" y="79"/>
                  </a:cubicBezTo>
                  <a:cubicBezTo>
                    <a:pt x="317" y="50"/>
                    <a:pt x="286" y="26"/>
                    <a:pt x="255" y="13"/>
                  </a:cubicBezTo>
                  <a:cubicBezTo>
                    <a:pt x="241" y="8"/>
                    <a:pt x="226" y="4"/>
                    <a:pt x="212" y="1"/>
                  </a:cubicBezTo>
                  <a:cubicBezTo>
                    <a:pt x="204" y="0"/>
                    <a:pt x="197" y="0"/>
                    <a:pt x="190" y="0"/>
                  </a:cubicBezTo>
                  <a:cubicBezTo>
                    <a:pt x="186" y="0"/>
                    <a:pt x="182" y="1"/>
                    <a:pt x="177" y="0"/>
                  </a:cubicBezTo>
                  <a:cubicBezTo>
                    <a:pt x="178" y="1"/>
                    <a:pt x="178" y="2"/>
                    <a:pt x="178" y="2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FCEE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Freeform 748"/>
            <p:cNvSpPr/>
            <p:nvPr/>
          </p:nvSpPr>
          <p:spPr bwMode="auto">
            <a:xfrm>
              <a:off x="4538661" y="1763714"/>
              <a:ext cx="452437" cy="901700"/>
            </a:xfrm>
            <a:custGeom>
              <a:avLst/>
              <a:gdLst>
                <a:gd name="T0" fmla="*/ 112 w 167"/>
                <a:gd name="T1" fmla="*/ 4 h 333"/>
                <a:gd name="T2" fmla="*/ 80 w 167"/>
                <a:gd name="T3" fmla="*/ 42 h 333"/>
                <a:gd name="T4" fmla="*/ 43 w 167"/>
                <a:gd name="T5" fmla="*/ 89 h 333"/>
                <a:gd name="T6" fmla="*/ 16 w 167"/>
                <a:gd name="T7" fmla="*/ 143 h 333"/>
                <a:gd name="T8" fmla="*/ 8 w 167"/>
                <a:gd name="T9" fmla="*/ 226 h 333"/>
                <a:gd name="T10" fmla="*/ 21 w 167"/>
                <a:gd name="T11" fmla="*/ 264 h 333"/>
                <a:gd name="T12" fmla="*/ 31 w 167"/>
                <a:gd name="T13" fmla="*/ 300 h 333"/>
                <a:gd name="T14" fmla="*/ 54 w 167"/>
                <a:gd name="T15" fmla="*/ 326 h 333"/>
                <a:gd name="T16" fmla="*/ 82 w 167"/>
                <a:gd name="T17" fmla="*/ 320 h 333"/>
                <a:gd name="T18" fmla="*/ 86 w 167"/>
                <a:gd name="T19" fmla="*/ 284 h 333"/>
                <a:gd name="T20" fmla="*/ 93 w 167"/>
                <a:gd name="T21" fmla="*/ 241 h 333"/>
                <a:gd name="T22" fmla="*/ 108 w 167"/>
                <a:gd name="T23" fmla="*/ 169 h 333"/>
                <a:gd name="T24" fmla="*/ 121 w 167"/>
                <a:gd name="T25" fmla="*/ 133 h 333"/>
                <a:gd name="T26" fmla="*/ 132 w 167"/>
                <a:gd name="T27" fmla="*/ 99 h 333"/>
                <a:gd name="T28" fmla="*/ 142 w 167"/>
                <a:gd name="T29" fmla="*/ 57 h 333"/>
                <a:gd name="T30" fmla="*/ 162 w 167"/>
                <a:gd name="T31" fmla="*/ 11 h 333"/>
                <a:gd name="T32" fmla="*/ 160 w 167"/>
                <a:gd name="T33" fmla="*/ 5 h 333"/>
                <a:gd name="T34" fmla="*/ 141 w 167"/>
                <a:gd name="T35" fmla="*/ 1 h 333"/>
                <a:gd name="T36" fmla="*/ 104 w 167"/>
                <a:gd name="T37" fmla="*/ 9 h 333"/>
                <a:gd name="T38" fmla="*/ 112 w 167"/>
                <a:gd name="T39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7" h="333">
                  <a:moveTo>
                    <a:pt x="112" y="4"/>
                  </a:moveTo>
                  <a:cubicBezTo>
                    <a:pt x="99" y="13"/>
                    <a:pt x="90" y="30"/>
                    <a:pt x="80" y="42"/>
                  </a:cubicBezTo>
                  <a:cubicBezTo>
                    <a:pt x="67" y="57"/>
                    <a:pt x="55" y="73"/>
                    <a:pt x="43" y="89"/>
                  </a:cubicBezTo>
                  <a:cubicBezTo>
                    <a:pt x="32" y="106"/>
                    <a:pt x="23" y="124"/>
                    <a:pt x="16" y="143"/>
                  </a:cubicBezTo>
                  <a:cubicBezTo>
                    <a:pt x="5" y="172"/>
                    <a:pt x="0" y="197"/>
                    <a:pt x="8" y="226"/>
                  </a:cubicBezTo>
                  <a:cubicBezTo>
                    <a:pt x="12" y="239"/>
                    <a:pt x="16" y="252"/>
                    <a:pt x="21" y="264"/>
                  </a:cubicBezTo>
                  <a:cubicBezTo>
                    <a:pt x="25" y="276"/>
                    <a:pt x="27" y="289"/>
                    <a:pt x="31" y="300"/>
                  </a:cubicBezTo>
                  <a:cubicBezTo>
                    <a:pt x="36" y="311"/>
                    <a:pt x="43" y="321"/>
                    <a:pt x="54" y="326"/>
                  </a:cubicBezTo>
                  <a:cubicBezTo>
                    <a:pt x="63" y="330"/>
                    <a:pt x="80" y="333"/>
                    <a:pt x="82" y="320"/>
                  </a:cubicBezTo>
                  <a:cubicBezTo>
                    <a:pt x="84" y="308"/>
                    <a:pt x="84" y="296"/>
                    <a:pt x="86" y="284"/>
                  </a:cubicBezTo>
                  <a:cubicBezTo>
                    <a:pt x="89" y="270"/>
                    <a:pt x="89" y="255"/>
                    <a:pt x="93" y="241"/>
                  </a:cubicBezTo>
                  <a:cubicBezTo>
                    <a:pt x="99" y="217"/>
                    <a:pt x="101" y="193"/>
                    <a:pt x="108" y="169"/>
                  </a:cubicBezTo>
                  <a:cubicBezTo>
                    <a:pt x="111" y="156"/>
                    <a:pt x="116" y="145"/>
                    <a:pt x="121" y="133"/>
                  </a:cubicBezTo>
                  <a:cubicBezTo>
                    <a:pt x="126" y="122"/>
                    <a:pt x="129" y="110"/>
                    <a:pt x="132" y="99"/>
                  </a:cubicBezTo>
                  <a:cubicBezTo>
                    <a:pt x="136" y="83"/>
                    <a:pt x="137" y="72"/>
                    <a:pt x="142" y="57"/>
                  </a:cubicBezTo>
                  <a:cubicBezTo>
                    <a:pt x="147" y="45"/>
                    <a:pt x="159" y="23"/>
                    <a:pt x="162" y="11"/>
                  </a:cubicBezTo>
                  <a:cubicBezTo>
                    <a:pt x="164" y="4"/>
                    <a:pt x="167" y="8"/>
                    <a:pt x="160" y="5"/>
                  </a:cubicBezTo>
                  <a:cubicBezTo>
                    <a:pt x="155" y="3"/>
                    <a:pt x="147" y="1"/>
                    <a:pt x="141" y="1"/>
                  </a:cubicBezTo>
                  <a:cubicBezTo>
                    <a:pt x="134" y="0"/>
                    <a:pt x="107" y="3"/>
                    <a:pt x="104" y="9"/>
                  </a:cubicBezTo>
                  <a:cubicBezTo>
                    <a:pt x="112" y="4"/>
                    <a:pt x="112" y="4"/>
                    <a:pt x="112" y="4"/>
                  </a:cubicBezTo>
                </a:path>
              </a:pathLst>
            </a:custGeom>
            <a:solidFill>
              <a:srgbClr val="FB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Freeform 749"/>
            <p:cNvSpPr/>
            <p:nvPr/>
          </p:nvSpPr>
          <p:spPr bwMode="auto">
            <a:xfrm>
              <a:off x="4830761" y="1863726"/>
              <a:ext cx="538162" cy="836613"/>
            </a:xfrm>
            <a:custGeom>
              <a:avLst/>
              <a:gdLst>
                <a:gd name="T0" fmla="*/ 5 w 199"/>
                <a:gd name="T1" fmla="*/ 304 h 309"/>
                <a:gd name="T2" fmla="*/ 23 w 199"/>
                <a:gd name="T3" fmla="*/ 287 h 309"/>
                <a:gd name="T4" fmla="*/ 45 w 199"/>
                <a:gd name="T5" fmla="*/ 270 h 309"/>
                <a:gd name="T6" fmla="*/ 82 w 199"/>
                <a:gd name="T7" fmla="*/ 242 h 309"/>
                <a:gd name="T8" fmla="*/ 130 w 199"/>
                <a:gd name="T9" fmla="*/ 176 h 309"/>
                <a:gd name="T10" fmla="*/ 143 w 199"/>
                <a:gd name="T11" fmla="*/ 110 h 309"/>
                <a:gd name="T12" fmla="*/ 131 w 199"/>
                <a:gd name="T13" fmla="*/ 46 h 309"/>
                <a:gd name="T14" fmla="*/ 116 w 199"/>
                <a:gd name="T15" fmla="*/ 4 h 309"/>
                <a:gd name="T16" fmla="*/ 144 w 199"/>
                <a:gd name="T17" fmla="*/ 22 h 309"/>
                <a:gd name="T18" fmla="*/ 169 w 199"/>
                <a:gd name="T19" fmla="*/ 60 h 309"/>
                <a:gd name="T20" fmla="*/ 191 w 199"/>
                <a:gd name="T21" fmla="*/ 101 h 309"/>
                <a:gd name="T22" fmla="*/ 198 w 199"/>
                <a:gd name="T23" fmla="*/ 149 h 309"/>
                <a:gd name="T24" fmla="*/ 156 w 199"/>
                <a:gd name="T25" fmla="*/ 236 h 309"/>
                <a:gd name="T26" fmla="*/ 98 w 199"/>
                <a:gd name="T27" fmla="*/ 284 h 309"/>
                <a:gd name="T28" fmla="*/ 46 w 199"/>
                <a:gd name="T29" fmla="*/ 303 h 309"/>
                <a:gd name="T30" fmla="*/ 23 w 199"/>
                <a:gd name="T31" fmla="*/ 308 h 309"/>
                <a:gd name="T32" fmla="*/ 7 w 199"/>
                <a:gd name="T33" fmla="*/ 299 h 309"/>
                <a:gd name="T34" fmla="*/ 5 w 199"/>
                <a:gd name="T35" fmla="*/ 304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9" h="309">
                  <a:moveTo>
                    <a:pt x="5" y="304"/>
                  </a:moveTo>
                  <a:cubicBezTo>
                    <a:pt x="6" y="299"/>
                    <a:pt x="18" y="291"/>
                    <a:pt x="23" y="287"/>
                  </a:cubicBezTo>
                  <a:cubicBezTo>
                    <a:pt x="30" y="280"/>
                    <a:pt x="38" y="276"/>
                    <a:pt x="45" y="270"/>
                  </a:cubicBezTo>
                  <a:cubicBezTo>
                    <a:pt x="57" y="261"/>
                    <a:pt x="72" y="252"/>
                    <a:pt x="82" y="242"/>
                  </a:cubicBezTo>
                  <a:cubicBezTo>
                    <a:pt x="101" y="221"/>
                    <a:pt x="119" y="202"/>
                    <a:pt x="130" y="176"/>
                  </a:cubicBezTo>
                  <a:cubicBezTo>
                    <a:pt x="139" y="157"/>
                    <a:pt x="142" y="131"/>
                    <a:pt x="143" y="110"/>
                  </a:cubicBezTo>
                  <a:cubicBezTo>
                    <a:pt x="145" y="89"/>
                    <a:pt x="134" y="66"/>
                    <a:pt x="131" y="46"/>
                  </a:cubicBezTo>
                  <a:cubicBezTo>
                    <a:pt x="128" y="31"/>
                    <a:pt x="118" y="18"/>
                    <a:pt x="116" y="4"/>
                  </a:cubicBezTo>
                  <a:cubicBezTo>
                    <a:pt x="124" y="0"/>
                    <a:pt x="137" y="18"/>
                    <a:pt x="144" y="22"/>
                  </a:cubicBezTo>
                  <a:cubicBezTo>
                    <a:pt x="155" y="31"/>
                    <a:pt x="162" y="47"/>
                    <a:pt x="169" y="60"/>
                  </a:cubicBezTo>
                  <a:cubicBezTo>
                    <a:pt x="177" y="73"/>
                    <a:pt x="183" y="87"/>
                    <a:pt x="191" y="101"/>
                  </a:cubicBezTo>
                  <a:cubicBezTo>
                    <a:pt x="199" y="114"/>
                    <a:pt x="199" y="134"/>
                    <a:pt x="198" y="149"/>
                  </a:cubicBezTo>
                  <a:cubicBezTo>
                    <a:pt x="195" y="180"/>
                    <a:pt x="176" y="212"/>
                    <a:pt x="156" y="236"/>
                  </a:cubicBezTo>
                  <a:cubicBezTo>
                    <a:pt x="140" y="256"/>
                    <a:pt x="120" y="272"/>
                    <a:pt x="98" y="284"/>
                  </a:cubicBezTo>
                  <a:cubicBezTo>
                    <a:pt x="80" y="293"/>
                    <a:pt x="65" y="300"/>
                    <a:pt x="46" y="303"/>
                  </a:cubicBezTo>
                  <a:cubicBezTo>
                    <a:pt x="38" y="304"/>
                    <a:pt x="31" y="307"/>
                    <a:pt x="23" y="308"/>
                  </a:cubicBezTo>
                  <a:cubicBezTo>
                    <a:pt x="19" y="309"/>
                    <a:pt x="0" y="306"/>
                    <a:pt x="7" y="299"/>
                  </a:cubicBezTo>
                  <a:cubicBezTo>
                    <a:pt x="5" y="304"/>
                    <a:pt x="5" y="304"/>
                    <a:pt x="5" y="304"/>
                  </a:cubicBezTo>
                </a:path>
              </a:pathLst>
            </a:custGeom>
            <a:solidFill>
              <a:srgbClr val="FB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Freeform 750"/>
            <p:cNvSpPr/>
            <p:nvPr/>
          </p:nvSpPr>
          <p:spPr bwMode="auto">
            <a:xfrm>
              <a:off x="4979986" y="1790701"/>
              <a:ext cx="296862" cy="173038"/>
            </a:xfrm>
            <a:custGeom>
              <a:avLst/>
              <a:gdLst>
                <a:gd name="T0" fmla="*/ 5 w 110"/>
                <a:gd name="T1" fmla="*/ 0 h 64"/>
                <a:gd name="T2" fmla="*/ 0 w 110"/>
                <a:gd name="T3" fmla="*/ 2 h 64"/>
                <a:gd name="T4" fmla="*/ 40 w 110"/>
                <a:gd name="T5" fmla="*/ 13 h 64"/>
                <a:gd name="T6" fmla="*/ 110 w 110"/>
                <a:gd name="T7" fmla="*/ 64 h 64"/>
                <a:gd name="T8" fmla="*/ 100 w 110"/>
                <a:gd name="T9" fmla="*/ 52 h 64"/>
                <a:gd name="T10" fmla="*/ 33 w 110"/>
                <a:gd name="T11" fmla="*/ 9 h 64"/>
                <a:gd name="T12" fmla="*/ 5 w 110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64">
                  <a:moveTo>
                    <a:pt x="5" y="0"/>
                  </a:moveTo>
                  <a:cubicBezTo>
                    <a:pt x="3" y="0"/>
                    <a:pt x="1" y="1"/>
                    <a:pt x="0" y="2"/>
                  </a:cubicBezTo>
                  <a:cubicBezTo>
                    <a:pt x="13" y="4"/>
                    <a:pt x="27" y="8"/>
                    <a:pt x="40" y="13"/>
                  </a:cubicBezTo>
                  <a:cubicBezTo>
                    <a:pt x="65" y="24"/>
                    <a:pt x="91" y="42"/>
                    <a:pt x="110" y="64"/>
                  </a:cubicBezTo>
                  <a:cubicBezTo>
                    <a:pt x="106" y="59"/>
                    <a:pt x="103" y="54"/>
                    <a:pt x="100" y="52"/>
                  </a:cubicBezTo>
                  <a:cubicBezTo>
                    <a:pt x="81" y="31"/>
                    <a:pt x="58" y="18"/>
                    <a:pt x="33" y="9"/>
                  </a:cubicBezTo>
                  <a:cubicBezTo>
                    <a:pt x="27" y="7"/>
                    <a:pt x="14" y="0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Freeform 751"/>
            <p:cNvSpPr/>
            <p:nvPr/>
          </p:nvSpPr>
          <p:spPr bwMode="auto">
            <a:xfrm>
              <a:off x="4973636" y="1797051"/>
              <a:ext cx="344487" cy="257175"/>
            </a:xfrm>
            <a:custGeom>
              <a:avLst/>
              <a:gdLst>
                <a:gd name="T0" fmla="*/ 2 w 127"/>
                <a:gd name="T1" fmla="*/ 0 h 95"/>
                <a:gd name="T2" fmla="*/ 1 w 127"/>
                <a:gd name="T3" fmla="*/ 0 h 95"/>
                <a:gd name="T4" fmla="*/ 0 w 127"/>
                <a:gd name="T5" fmla="*/ 3 h 95"/>
                <a:gd name="T6" fmla="*/ 10 w 127"/>
                <a:gd name="T7" fmla="*/ 4 h 95"/>
                <a:gd name="T8" fmla="*/ 8 w 127"/>
                <a:gd name="T9" fmla="*/ 25 h 95"/>
                <a:gd name="T10" fmla="*/ 36 w 127"/>
                <a:gd name="T11" fmla="*/ 60 h 95"/>
                <a:gd name="T12" fmla="*/ 83 w 127"/>
                <a:gd name="T13" fmla="*/ 93 h 95"/>
                <a:gd name="T14" fmla="*/ 78 w 127"/>
                <a:gd name="T15" fmla="*/ 71 h 95"/>
                <a:gd name="T16" fmla="*/ 63 w 127"/>
                <a:gd name="T17" fmla="*/ 29 h 95"/>
                <a:gd name="T18" fmla="*/ 65 w 127"/>
                <a:gd name="T19" fmla="*/ 28 h 95"/>
                <a:gd name="T20" fmla="*/ 91 w 127"/>
                <a:gd name="T21" fmla="*/ 47 h 95"/>
                <a:gd name="T22" fmla="*/ 116 w 127"/>
                <a:gd name="T23" fmla="*/ 85 h 95"/>
                <a:gd name="T24" fmla="*/ 122 w 127"/>
                <a:gd name="T25" fmla="*/ 95 h 95"/>
                <a:gd name="T26" fmla="*/ 112 w 127"/>
                <a:gd name="T27" fmla="*/ 62 h 95"/>
                <a:gd name="T28" fmla="*/ 42 w 127"/>
                <a:gd name="T29" fmla="*/ 11 h 95"/>
                <a:gd name="T30" fmla="*/ 2 w 127"/>
                <a:gd name="T3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7" h="95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5" y="5"/>
                    <a:pt x="6" y="20"/>
                    <a:pt x="8" y="25"/>
                  </a:cubicBezTo>
                  <a:cubicBezTo>
                    <a:pt x="13" y="37"/>
                    <a:pt x="27" y="51"/>
                    <a:pt x="36" y="60"/>
                  </a:cubicBezTo>
                  <a:cubicBezTo>
                    <a:pt x="46" y="68"/>
                    <a:pt x="65" y="84"/>
                    <a:pt x="83" y="93"/>
                  </a:cubicBezTo>
                  <a:cubicBezTo>
                    <a:pt x="81" y="86"/>
                    <a:pt x="79" y="78"/>
                    <a:pt x="78" y="71"/>
                  </a:cubicBezTo>
                  <a:cubicBezTo>
                    <a:pt x="75" y="56"/>
                    <a:pt x="65" y="43"/>
                    <a:pt x="63" y="29"/>
                  </a:cubicBezTo>
                  <a:cubicBezTo>
                    <a:pt x="64" y="28"/>
                    <a:pt x="64" y="28"/>
                    <a:pt x="65" y="28"/>
                  </a:cubicBezTo>
                  <a:cubicBezTo>
                    <a:pt x="73" y="28"/>
                    <a:pt x="85" y="43"/>
                    <a:pt x="91" y="47"/>
                  </a:cubicBezTo>
                  <a:cubicBezTo>
                    <a:pt x="102" y="56"/>
                    <a:pt x="109" y="72"/>
                    <a:pt x="116" y="85"/>
                  </a:cubicBezTo>
                  <a:cubicBezTo>
                    <a:pt x="118" y="88"/>
                    <a:pt x="120" y="91"/>
                    <a:pt x="122" y="95"/>
                  </a:cubicBezTo>
                  <a:cubicBezTo>
                    <a:pt x="127" y="87"/>
                    <a:pt x="120" y="73"/>
                    <a:pt x="112" y="62"/>
                  </a:cubicBezTo>
                  <a:cubicBezTo>
                    <a:pt x="93" y="40"/>
                    <a:pt x="67" y="22"/>
                    <a:pt x="42" y="11"/>
                  </a:cubicBezTo>
                  <a:cubicBezTo>
                    <a:pt x="29" y="6"/>
                    <a:pt x="15" y="2"/>
                    <a:pt x="2" y="0"/>
                  </a:cubicBezTo>
                </a:path>
              </a:pathLst>
            </a:custGeom>
            <a:solidFill>
              <a:srgbClr val="FEF7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Freeform 752"/>
            <p:cNvSpPr/>
            <p:nvPr/>
          </p:nvSpPr>
          <p:spPr bwMode="auto">
            <a:xfrm>
              <a:off x="4972049" y="1797051"/>
              <a:ext cx="4762" cy="7938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3 h 3"/>
                <a:gd name="T4" fmla="*/ 1 w 2"/>
                <a:gd name="T5" fmla="*/ 3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1"/>
                    <a:pt x="1" y="2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1"/>
                    <a:pt x="2" y="0"/>
                  </a:cubicBezTo>
                </a:path>
              </a:pathLst>
            </a:custGeom>
            <a:solidFill>
              <a:srgbClr val="FDE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Freeform 753"/>
            <p:cNvSpPr/>
            <p:nvPr/>
          </p:nvSpPr>
          <p:spPr bwMode="auto">
            <a:xfrm>
              <a:off x="5145086" y="1871664"/>
              <a:ext cx="158750" cy="198438"/>
            </a:xfrm>
            <a:custGeom>
              <a:avLst/>
              <a:gdLst>
                <a:gd name="T0" fmla="*/ 2 w 59"/>
                <a:gd name="T1" fmla="*/ 0 h 73"/>
                <a:gd name="T2" fmla="*/ 0 w 59"/>
                <a:gd name="T3" fmla="*/ 1 h 73"/>
                <a:gd name="T4" fmla="*/ 15 w 59"/>
                <a:gd name="T5" fmla="*/ 43 h 73"/>
                <a:gd name="T6" fmla="*/ 20 w 59"/>
                <a:gd name="T7" fmla="*/ 65 h 73"/>
                <a:gd name="T8" fmla="*/ 45 w 59"/>
                <a:gd name="T9" fmla="*/ 73 h 73"/>
                <a:gd name="T10" fmla="*/ 50 w 59"/>
                <a:gd name="T11" fmla="*/ 72 h 73"/>
                <a:gd name="T12" fmla="*/ 59 w 59"/>
                <a:gd name="T13" fmla="*/ 67 h 73"/>
                <a:gd name="T14" fmla="*/ 53 w 59"/>
                <a:gd name="T15" fmla="*/ 57 h 73"/>
                <a:gd name="T16" fmla="*/ 28 w 59"/>
                <a:gd name="T17" fmla="*/ 19 h 73"/>
                <a:gd name="T18" fmla="*/ 2 w 59"/>
                <a:gd name="T1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73">
                  <a:moveTo>
                    <a:pt x="2" y="0"/>
                  </a:moveTo>
                  <a:cubicBezTo>
                    <a:pt x="1" y="0"/>
                    <a:pt x="1" y="0"/>
                    <a:pt x="0" y="1"/>
                  </a:cubicBezTo>
                  <a:cubicBezTo>
                    <a:pt x="2" y="15"/>
                    <a:pt x="12" y="28"/>
                    <a:pt x="15" y="43"/>
                  </a:cubicBezTo>
                  <a:cubicBezTo>
                    <a:pt x="16" y="50"/>
                    <a:pt x="18" y="58"/>
                    <a:pt x="20" y="65"/>
                  </a:cubicBezTo>
                  <a:cubicBezTo>
                    <a:pt x="29" y="70"/>
                    <a:pt x="37" y="73"/>
                    <a:pt x="45" y="73"/>
                  </a:cubicBezTo>
                  <a:cubicBezTo>
                    <a:pt x="47" y="73"/>
                    <a:pt x="49" y="72"/>
                    <a:pt x="50" y="72"/>
                  </a:cubicBezTo>
                  <a:cubicBezTo>
                    <a:pt x="54" y="71"/>
                    <a:pt x="57" y="69"/>
                    <a:pt x="59" y="67"/>
                  </a:cubicBezTo>
                  <a:cubicBezTo>
                    <a:pt x="57" y="63"/>
                    <a:pt x="55" y="60"/>
                    <a:pt x="53" y="57"/>
                  </a:cubicBezTo>
                  <a:cubicBezTo>
                    <a:pt x="46" y="44"/>
                    <a:pt x="39" y="28"/>
                    <a:pt x="28" y="19"/>
                  </a:cubicBezTo>
                  <a:cubicBezTo>
                    <a:pt x="22" y="15"/>
                    <a:pt x="10" y="0"/>
                    <a:pt x="2" y="0"/>
                  </a:cubicBezTo>
                </a:path>
              </a:pathLst>
            </a:custGeom>
            <a:solidFill>
              <a:srgbClr val="FDE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Freeform 754"/>
            <p:cNvSpPr>
              <a:spLocks noEditPoints="1"/>
            </p:cNvSpPr>
            <p:nvPr/>
          </p:nvSpPr>
          <p:spPr bwMode="auto">
            <a:xfrm>
              <a:off x="4408487" y="1762126"/>
              <a:ext cx="958850" cy="944563"/>
            </a:xfrm>
            <a:custGeom>
              <a:avLst/>
              <a:gdLst>
                <a:gd name="T0" fmla="*/ 91 w 354"/>
                <a:gd name="T1" fmla="*/ 328 h 349"/>
                <a:gd name="T2" fmla="*/ 0 w 354"/>
                <a:gd name="T3" fmla="*/ 173 h 349"/>
                <a:gd name="T4" fmla="*/ 25 w 354"/>
                <a:gd name="T5" fmla="*/ 82 h 349"/>
                <a:gd name="T6" fmla="*/ 175 w 354"/>
                <a:gd name="T7" fmla="*/ 0 h 349"/>
                <a:gd name="T8" fmla="*/ 264 w 354"/>
                <a:gd name="T9" fmla="*/ 24 h 349"/>
                <a:gd name="T10" fmla="*/ 354 w 354"/>
                <a:gd name="T11" fmla="*/ 171 h 349"/>
                <a:gd name="T12" fmla="*/ 330 w 354"/>
                <a:gd name="T13" fmla="*/ 252 h 349"/>
                <a:gd name="T14" fmla="*/ 172 w 354"/>
                <a:gd name="T15" fmla="*/ 349 h 349"/>
                <a:gd name="T16" fmla="*/ 91 w 354"/>
                <a:gd name="T17" fmla="*/ 328 h 349"/>
                <a:gd name="T18" fmla="*/ 32 w 354"/>
                <a:gd name="T19" fmla="*/ 86 h 349"/>
                <a:gd name="T20" fmla="*/ 8 w 354"/>
                <a:gd name="T21" fmla="*/ 173 h 349"/>
                <a:gd name="T22" fmla="*/ 95 w 354"/>
                <a:gd name="T23" fmla="*/ 321 h 349"/>
                <a:gd name="T24" fmla="*/ 172 w 354"/>
                <a:gd name="T25" fmla="*/ 342 h 349"/>
                <a:gd name="T26" fmla="*/ 324 w 354"/>
                <a:gd name="T27" fmla="*/ 248 h 349"/>
                <a:gd name="T28" fmla="*/ 346 w 354"/>
                <a:gd name="T29" fmla="*/ 171 h 349"/>
                <a:gd name="T30" fmla="*/ 260 w 354"/>
                <a:gd name="T31" fmla="*/ 30 h 349"/>
                <a:gd name="T32" fmla="*/ 175 w 354"/>
                <a:gd name="T33" fmla="*/ 8 h 349"/>
                <a:gd name="T34" fmla="*/ 32 w 354"/>
                <a:gd name="T35" fmla="*/ 86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4" h="349">
                  <a:moveTo>
                    <a:pt x="91" y="328"/>
                  </a:moveTo>
                  <a:cubicBezTo>
                    <a:pt x="30" y="292"/>
                    <a:pt x="0" y="232"/>
                    <a:pt x="0" y="173"/>
                  </a:cubicBezTo>
                  <a:cubicBezTo>
                    <a:pt x="0" y="141"/>
                    <a:pt x="8" y="109"/>
                    <a:pt x="25" y="82"/>
                  </a:cubicBezTo>
                  <a:cubicBezTo>
                    <a:pt x="58" y="29"/>
                    <a:pt x="116" y="0"/>
                    <a:pt x="175" y="0"/>
                  </a:cubicBezTo>
                  <a:cubicBezTo>
                    <a:pt x="206" y="0"/>
                    <a:pt x="236" y="8"/>
                    <a:pt x="264" y="24"/>
                  </a:cubicBezTo>
                  <a:cubicBezTo>
                    <a:pt x="321" y="56"/>
                    <a:pt x="354" y="113"/>
                    <a:pt x="354" y="171"/>
                  </a:cubicBezTo>
                  <a:cubicBezTo>
                    <a:pt x="354" y="199"/>
                    <a:pt x="346" y="227"/>
                    <a:pt x="330" y="252"/>
                  </a:cubicBezTo>
                  <a:cubicBezTo>
                    <a:pt x="290" y="316"/>
                    <a:pt x="231" y="349"/>
                    <a:pt x="172" y="349"/>
                  </a:cubicBezTo>
                  <a:cubicBezTo>
                    <a:pt x="144" y="349"/>
                    <a:pt x="117" y="342"/>
                    <a:pt x="91" y="328"/>
                  </a:cubicBezTo>
                  <a:close/>
                  <a:moveTo>
                    <a:pt x="32" y="86"/>
                  </a:moveTo>
                  <a:cubicBezTo>
                    <a:pt x="16" y="112"/>
                    <a:pt x="8" y="142"/>
                    <a:pt x="8" y="173"/>
                  </a:cubicBezTo>
                  <a:cubicBezTo>
                    <a:pt x="8" y="230"/>
                    <a:pt x="36" y="287"/>
                    <a:pt x="95" y="321"/>
                  </a:cubicBezTo>
                  <a:cubicBezTo>
                    <a:pt x="120" y="335"/>
                    <a:pt x="146" y="342"/>
                    <a:pt x="172" y="342"/>
                  </a:cubicBezTo>
                  <a:cubicBezTo>
                    <a:pt x="228" y="342"/>
                    <a:pt x="285" y="310"/>
                    <a:pt x="324" y="248"/>
                  </a:cubicBezTo>
                  <a:cubicBezTo>
                    <a:pt x="339" y="224"/>
                    <a:pt x="346" y="197"/>
                    <a:pt x="346" y="171"/>
                  </a:cubicBezTo>
                  <a:cubicBezTo>
                    <a:pt x="346" y="116"/>
                    <a:pt x="315" y="62"/>
                    <a:pt x="260" y="30"/>
                  </a:cubicBezTo>
                  <a:cubicBezTo>
                    <a:pt x="234" y="15"/>
                    <a:pt x="204" y="8"/>
                    <a:pt x="175" y="8"/>
                  </a:cubicBezTo>
                  <a:cubicBezTo>
                    <a:pt x="118" y="8"/>
                    <a:pt x="63" y="36"/>
                    <a:pt x="32" y="86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Freeform 755"/>
            <p:cNvSpPr>
              <a:spLocks noEditPoints="1"/>
            </p:cNvSpPr>
            <p:nvPr/>
          </p:nvSpPr>
          <p:spPr bwMode="auto">
            <a:xfrm>
              <a:off x="4559299" y="1778001"/>
              <a:ext cx="282575" cy="860425"/>
            </a:xfrm>
            <a:custGeom>
              <a:avLst/>
              <a:gdLst>
                <a:gd name="T0" fmla="*/ 34 w 104"/>
                <a:gd name="T1" fmla="*/ 310 h 318"/>
                <a:gd name="T2" fmla="*/ 42 w 104"/>
                <a:gd name="T3" fmla="*/ 314 h 318"/>
                <a:gd name="T4" fmla="*/ 38 w 104"/>
                <a:gd name="T5" fmla="*/ 317 h 318"/>
                <a:gd name="T6" fmla="*/ 27 w 104"/>
                <a:gd name="T7" fmla="*/ 293 h 318"/>
                <a:gd name="T8" fmla="*/ 33 w 104"/>
                <a:gd name="T9" fmla="*/ 304 h 318"/>
                <a:gd name="T10" fmla="*/ 23 w 104"/>
                <a:gd name="T11" fmla="*/ 290 h 318"/>
                <a:gd name="T12" fmla="*/ 23 w 104"/>
                <a:gd name="T13" fmla="*/ 281 h 318"/>
                <a:gd name="T14" fmla="*/ 25 w 104"/>
                <a:gd name="T15" fmla="*/ 291 h 318"/>
                <a:gd name="T16" fmla="*/ 13 w 104"/>
                <a:gd name="T17" fmla="*/ 268 h 318"/>
                <a:gd name="T18" fmla="*/ 17 w 104"/>
                <a:gd name="T19" fmla="*/ 266 h 318"/>
                <a:gd name="T20" fmla="*/ 18 w 104"/>
                <a:gd name="T21" fmla="*/ 277 h 318"/>
                <a:gd name="T22" fmla="*/ 8 w 104"/>
                <a:gd name="T23" fmla="*/ 253 h 318"/>
                <a:gd name="T24" fmla="*/ 15 w 104"/>
                <a:gd name="T25" fmla="*/ 259 h 318"/>
                <a:gd name="T26" fmla="*/ 10 w 104"/>
                <a:gd name="T27" fmla="*/ 260 h 318"/>
                <a:gd name="T28" fmla="*/ 4 w 104"/>
                <a:gd name="T29" fmla="*/ 238 h 318"/>
                <a:gd name="T30" fmla="*/ 11 w 104"/>
                <a:gd name="T31" fmla="*/ 244 h 318"/>
                <a:gd name="T32" fmla="*/ 6 w 104"/>
                <a:gd name="T33" fmla="*/ 245 h 318"/>
                <a:gd name="T34" fmla="*/ 4 w 104"/>
                <a:gd name="T35" fmla="*/ 219 h 318"/>
                <a:gd name="T36" fmla="*/ 5 w 104"/>
                <a:gd name="T37" fmla="*/ 232 h 318"/>
                <a:gd name="T38" fmla="*/ 1 w 104"/>
                <a:gd name="T39" fmla="*/ 214 h 318"/>
                <a:gd name="T40" fmla="*/ 5 w 104"/>
                <a:gd name="T41" fmla="*/ 206 h 318"/>
                <a:gd name="T42" fmla="*/ 3 w 104"/>
                <a:gd name="T43" fmla="*/ 216 h 318"/>
                <a:gd name="T44" fmla="*/ 0 w 104"/>
                <a:gd name="T45" fmla="*/ 196 h 318"/>
                <a:gd name="T46" fmla="*/ 5 w 104"/>
                <a:gd name="T47" fmla="*/ 191 h 318"/>
                <a:gd name="T48" fmla="*/ 2 w 104"/>
                <a:gd name="T49" fmla="*/ 201 h 318"/>
                <a:gd name="T50" fmla="*/ 0 w 104"/>
                <a:gd name="T51" fmla="*/ 183 h 318"/>
                <a:gd name="T52" fmla="*/ 6 w 104"/>
                <a:gd name="T53" fmla="*/ 175 h 318"/>
                <a:gd name="T54" fmla="*/ 2 w 104"/>
                <a:gd name="T55" fmla="*/ 185 h 318"/>
                <a:gd name="T56" fmla="*/ 3 w 104"/>
                <a:gd name="T57" fmla="*/ 159 h 318"/>
                <a:gd name="T58" fmla="*/ 7 w 104"/>
                <a:gd name="T59" fmla="*/ 168 h 318"/>
                <a:gd name="T60" fmla="*/ 5 w 104"/>
                <a:gd name="T61" fmla="*/ 152 h 318"/>
                <a:gd name="T62" fmla="*/ 11 w 104"/>
                <a:gd name="T63" fmla="*/ 145 h 318"/>
                <a:gd name="T64" fmla="*/ 10 w 104"/>
                <a:gd name="T65" fmla="*/ 139 h 318"/>
                <a:gd name="T66" fmla="*/ 14 w 104"/>
                <a:gd name="T67" fmla="*/ 127 h 318"/>
                <a:gd name="T68" fmla="*/ 11 w 104"/>
                <a:gd name="T69" fmla="*/ 139 h 318"/>
                <a:gd name="T70" fmla="*/ 14 w 104"/>
                <a:gd name="T71" fmla="*/ 121 h 318"/>
                <a:gd name="T72" fmla="*/ 21 w 104"/>
                <a:gd name="T73" fmla="*/ 116 h 318"/>
                <a:gd name="T74" fmla="*/ 15 w 104"/>
                <a:gd name="T75" fmla="*/ 124 h 318"/>
                <a:gd name="T76" fmla="*/ 23 w 104"/>
                <a:gd name="T77" fmla="*/ 100 h 318"/>
                <a:gd name="T78" fmla="*/ 27 w 104"/>
                <a:gd name="T79" fmla="*/ 102 h 318"/>
                <a:gd name="T80" fmla="*/ 21 w 104"/>
                <a:gd name="T81" fmla="*/ 110 h 318"/>
                <a:gd name="T82" fmla="*/ 30 w 104"/>
                <a:gd name="T83" fmla="*/ 86 h 318"/>
                <a:gd name="T84" fmla="*/ 31 w 104"/>
                <a:gd name="T85" fmla="*/ 95 h 318"/>
                <a:gd name="T86" fmla="*/ 35 w 104"/>
                <a:gd name="T87" fmla="*/ 82 h 318"/>
                <a:gd name="T88" fmla="*/ 42 w 104"/>
                <a:gd name="T89" fmla="*/ 71 h 318"/>
                <a:gd name="T90" fmla="*/ 36 w 104"/>
                <a:gd name="T91" fmla="*/ 82 h 318"/>
                <a:gd name="T92" fmla="*/ 43 w 104"/>
                <a:gd name="T93" fmla="*/ 65 h 318"/>
                <a:gd name="T94" fmla="*/ 51 w 104"/>
                <a:gd name="T95" fmla="*/ 62 h 318"/>
                <a:gd name="T96" fmla="*/ 43 w 104"/>
                <a:gd name="T97" fmla="*/ 69 h 318"/>
                <a:gd name="T98" fmla="*/ 56 w 104"/>
                <a:gd name="T99" fmla="*/ 46 h 318"/>
                <a:gd name="T100" fmla="*/ 55 w 104"/>
                <a:gd name="T101" fmla="*/ 55 h 318"/>
                <a:gd name="T102" fmla="*/ 62 w 104"/>
                <a:gd name="T103" fmla="*/ 43 h 318"/>
                <a:gd name="T104" fmla="*/ 70 w 104"/>
                <a:gd name="T105" fmla="*/ 34 h 318"/>
                <a:gd name="T106" fmla="*/ 63 w 104"/>
                <a:gd name="T107" fmla="*/ 44 h 318"/>
                <a:gd name="T108" fmla="*/ 72 w 104"/>
                <a:gd name="T109" fmla="*/ 28 h 318"/>
                <a:gd name="T110" fmla="*/ 80 w 104"/>
                <a:gd name="T111" fmla="*/ 26 h 318"/>
                <a:gd name="T112" fmla="*/ 72 w 104"/>
                <a:gd name="T113" fmla="*/ 32 h 318"/>
                <a:gd name="T114" fmla="*/ 88 w 104"/>
                <a:gd name="T115" fmla="*/ 11 h 318"/>
                <a:gd name="T116" fmla="*/ 86 w 104"/>
                <a:gd name="T117" fmla="*/ 20 h 318"/>
                <a:gd name="T118" fmla="*/ 94 w 104"/>
                <a:gd name="T119" fmla="*/ 9 h 318"/>
                <a:gd name="T120" fmla="*/ 100 w 104"/>
                <a:gd name="T121" fmla="*/ 1 h 318"/>
                <a:gd name="T122" fmla="*/ 97 w 104"/>
                <a:gd name="T123" fmla="*/ 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" h="318">
                  <a:moveTo>
                    <a:pt x="38" y="317"/>
                  </a:moveTo>
                  <a:cubicBezTo>
                    <a:pt x="37" y="315"/>
                    <a:pt x="35" y="312"/>
                    <a:pt x="34" y="310"/>
                  </a:cubicBezTo>
                  <a:cubicBezTo>
                    <a:pt x="34" y="310"/>
                    <a:pt x="34" y="310"/>
                    <a:pt x="34" y="310"/>
                  </a:cubicBezTo>
                  <a:cubicBezTo>
                    <a:pt x="33" y="309"/>
                    <a:pt x="34" y="308"/>
                    <a:pt x="35" y="307"/>
                  </a:cubicBezTo>
                  <a:cubicBezTo>
                    <a:pt x="36" y="306"/>
                    <a:pt x="37" y="307"/>
                    <a:pt x="38" y="308"/>
                  </a:cubicBezTo>
                  <a:cubicBezTo>
                    <a:pt x="39" y="310"/>
                    <a:pt x="41" y="312"/>
                    <a:pt x="42" y="314"/>
                  </a:cubicBezTo>
                  <a:cubicBezTo>
                    <a:pt x="43" y="315"/>
                    <a:pt x="42" y="317"/>
                    <a:pt x="41" y="318"/>
                  </a:cubicBezTo>
                  <a:cubicBezTo>
                    <a:pt x="41" y="318"/>
                    <a:pt x="40" y="318"/>
                    <a:pt x="40" y="318"/>
                  </a:cubicBezTo>
                  <a:cubicBezTo>
                    <a:pt x="39" y="318"/>
                    <a:pt x="39" y="318"/>
                    <a:pt x="38" y="317"/>
                  </a:cubicBezTo>
                  <a:close/>
                  <a:moveTo>
                    <a:pt x="30" y="303"/>
                  </a:moveTo>
                  <a:cubicBezTo>
                    <a:pt x="29" y="301"/>
                    <a:pt x="27" y="299"/>
                    <a:pt x="26" y="297"/>
                  </a:cubicBezTo>
                  <a:cubicBezTo>
                    <a:pt x="25" y="295"/>
                    <a:pt x="26" y="294"/>
                    <a:pt x="27" y="293"/>
                  </a:cubicBezTo>
                  <a:cubicBezTo>
                    <a:pt x="28" y="293"/>
                    <a:pt x="30" y="293"/>
                    <a:pt x="30" y="294"/>
                  </a:cubicBezTo>
                  <a:cubicBezTo>
                    <a:pt x="31" y="297"/>
                    <a:pt x="33" y="299"/>
                    <a:pt x="34" y="301"/>
                  </a:cubicBezTo>
                  <a:cubicBezTo>
                    <a:pt x="35" y="302"/>
                    <a:pt x="34" y="304"/>
                    <a:pt x="33" y="304"/>
                  </a:cubicBezTo>
                  <a:cubicBezTo>
                    <a:pt x="33" y="305"/>
                    <a:pt x="32" y="305"/>
                    <a:pt x="32" y="305"/>
                  </a:cubicBezTo>
                  <a:cubicBezTo>
                    <a:pt x="31" y="305"/>
                    <a:pt x="30" y="304"/>
                    <a:pt x="30" y="303"/>
                  </a:cubicBezTo>
                  <a:close/>
                  <a:moveTo>
                    <a:pt x="23" y="290"/>
                  </a:moveTo>
                  <a:cubicBezTo>
                    <a:pt x="21" y="287"/>
                    <a:pt x="20" y="285"/>
                    <a:pt x="19" y="282"/>
                  </a:cubicBezTo>
                  <a:cubicBezTo>
                    <a:pt x="19" y="281"/>
                    <a:pt x="19" y="280"/>
                    <a:pt x="20" y="279"/>
                  </a:cubicBezTo>
                  <a:cubicBezTo>
                    <a:pt x="21" y="279"/>
                    <a:pt x="23" y="279"/>
                    <a:pt x="23" y="281"/>
                  </a:cubicBezTo>
                  <a:cubicBezTo>
                    <a:pt x="24" y="283"/>
                    <a:pt x="26" y="285"/>
                    <a:pt x="27" y="287"/>
                  </a:cubicBezTo>
                  <a:cubicBezTo>
                    <a:pt x="27" y="289"/>
                    <a:pt x="27" y="290"/>
                    <a:pt x="26" y="291"/>
                  </a:cubicBezTo>
                  <a:cubicBezTo>
                    <a:pt x="25" y="291"/>
                    <a:pt x="25" y="291"/>
                    <a:pt x="25" y="291"/>
                  </a:cubicBezTo>
                  <a:cubicBezTo>
                    <a:pt x="24" y="291"/>
                    <a:pt x="23" y="290"/>
                    <a:pt x="23" y="290"/>
                  </a:cubicBezTo>
                  <a:close/>
                  <a:moveTo>
                    <a:pt x="16" y="275"/>
                  </a:moveTo>
                  <a:cubicBezTo>
                    <a:pt x="15" y="273"/>
                    <a:pt x="14" y="270"/>
                    <a:pt x="13" y="268"/>
                  </a:cubicBezTo>
                  <a:cubicBezTo>
                    <a:pt x="13" y="268"/>
                    <a:pt x="13" y="268"/>
                    <a:pt x="13" y="268"/>
                  </a:cubicBezTo>
                  <a:cubicBezTo>
                    <a:pt x="13" y="267"/>
                    <a:pt x="13" y="265"/>
                    <a:pt x="14" y="265"/>
                  </a:cubicBezTo>
                  <a:cubicBezTo>
                    <a:pt x="16" y="264"/>
                    <a:pt x="17" y="265"/>
                    <a:pt x="17" y="266"/>
                  </a:cubicBezTo>
                  <a:cubicBezTo>
                    <a:pt x="18" y="269"/>
                    <a:pt x="19" y="271"/>
                    <a:pt x="20" y="273"/>
                  </a:cubicBezTo>
                  <a:cubicBezTo>
                    <a:pt x="21" y="275"/>
                    <a:pt x="20" y="276"/>
                    <a:pt x="19" y="276"/>
                  </a:cubicBezTo>
                  <a:cubicBezTo>
                    <a:pt x="18" y="277"/>
                    <a:pt x="18" y="277"/>
                    <a:pt x="18" y="277"/>
                  </a:cubicBezTo>
                  <a:cubicBezTo>
                    <a:pt x="17" y="277"/>
                    <a:pt x="16" y="276"/>
                    <a:pt x="16" y="275"/>
                  </a:cubicBezTo>
                  <a:close/>
                  <a:moveTo>
                    <a:pt x="10" y="260"/>
                  </a:moveTo>
                  <a:cubicBezTo>
                    <a:pt x="10" y="258"/>
                    <a:pt x="9" y="255"/>
                    <a:pt x="8" y="253"/>
                  </a:cubicBezTo>
                  <a:cubicBezTo>
                    <a:pt x="8" y="252"/>
                    <a:pt x="8" y="250"/>
                    <a:pt x="10" y="250"/>
                  </a:cubicBezTo>
                  <a:cubicBezTo>
                    <a:pt x="11" y="250"/>
                    <a:pt x="12" y="250"/>
                    <a:pt x="13" y="252"/>
                  </a:cubicBezTo>
                  <a:cubicBezTo>
                    <a:pt x="13" y="254"/>
                    <a:pt x="14" y="256"/>
                    <a:pt x="15" y="259"/>
                  </a:cubicBezTo>
                  <a:cubicBezTo>
                    <a:pt x="15" y="260"/>
                    <a:pt x="15" y="262"/>
                    <a:pt x="13" y="262"/>
                  </a:cubicBezTo>
                  <a:cubicBezTo>
                    <a:pt x="13" y="262"/>
                    <a:pt x="13" y="262"/>
                    <a:pt x="13" y="262"/>
                  </a:cubicBezTo>
                  <a:cubicBezTo>
                    <a:pt x="12" y="262"/>
                    <a:pt x="11" y="261"/>
                    <a:pt x="10" y="260"/>
                  </a:cubicBezTo>
                  <a:close/>
                  <a:moveTo>
                    <a:pt x="6" y="245"/>
                  </a:moveTo>
                  <a:cubicBezTo>
                    <a:pt x="5" y="243"/>
                    <a:pt x="5" y="240"/>
                    <a:pt x="4" y="238"/>
                  </a:cubicBezTo>
                  <a:cubicBezTo>
                    <a:pt x="4" y="238"/>
                    <a:pt x="4" y="238"/>
                    <a:pt x="4" y="238"/>
                  </a:cubicBezTo>
                  <a:cubicBezTo>
                    <a:pt x="4" y="236"/>
                    <a:pt x="5" y="235"/>
                    <a:pt x="6" y="235"/>
                  </a:cubicBezTo>
                  <a:cubicBezTo>
                    <a:pt x="7" y="235"/>
                    <a:pt x="9" y="235"/>
                    <a:pt x="9" y="237"/>
                  </a:cubicBezTo>
                  <a:cubicBezTo>
                    <a:pt x="9" y="239"/>
                    <a:pt x="10" y="242"/>
                    <a:pt x="11" y="244"/>
                  </a:cubicBezTo>
                  <a:cubicBezTo>
                    <a:pt x="11" y="245"/>
                    <a:pt x="10" y="247"/>
                    <a:pt x="9" y="247"/>
                  </a:cubicBezTo>
                  <a:cubicBezTo>
                    <a:pt x="8" y="247"/>
                    <a:pt x="8" y="247"/>
                    <a:pt x="8" y="247"/>
                  </a:cubicBezTo>
                  <a:cubicBezTo>
                    <a:pt x="7" y="247"/>
                    <a:pt x="6" y="246"/>
                    <a:pt x="6" y="245"/>
                  </a:cubicBezTo>
                  <a:close/>
                  <a:moveTo>
                    <a:pt x="3" y="230"/>
                  </a:moveTo>
                  <a:cubicBezTo>
                    <a:pt x="2" y="227"/>
                    <a:pt x="2" y="225"/>
                    <a:pt x="2" y="222"/>
                  </a:cubicBezTo>
                  <a:cubicBezTo>
                    <a:pt x="1" y="221"/>
                    <a:pt x="2" y="220"/>
                    <a:pt x="4" y="219"/>
                  </a:cubicBezTo>
                  <a:cubicBezTo>
                    <a:pt x="5" y="219"/>
                    <a:pt x="6" y="220"/>
                    <a:pt x="6" y="221"/>
                  </a:cubicBezTo>
                  <a:cubicBezTo>
                    <a:pt x="6" y="224"/>
                    <a:pt x="7" y="227"/>
                    <a:pt x="7" y="229"/>
                  </a:cubicBezTo>
                  <a:cubicBezTo>
                    <a:pt x="8" y="230"/>
                    <a:pt x="7" y="232"/>
                    <a:pt x="5" y="232"/>
                  </a:cubicBezTo>
                  <a:cubicBezTo>
                    <a:pt x="5" y="232"/>
                    <a:pt x="5" y="232"/>
                    <a:pt x="5" y="232"/>
                  </a:cubicBezTo>
                  <a:cubicBezTo>
                    <a:pt x="4" y="232"/>
                    <a:pt x="3" y="231"/>
                    <a:pt x="3" y="230"/>
                  </a:cubicBezTo>
                  <a:close/>
                  <a:moveTo>
                    <a:pt x="1" y="214"/>
                  </a:moveTo>
                  <a:cubicBezTo>
                    <a:pt x="0" y="212"/>
                    <a:pt x="0" y="209"/>
                    <a:pt x="0" y="206"/>
                  </a:cubicBezTo>
                  <a:cubicBezTo>
                    <a:pt x="0" y="205"/>
                    <a:pt x="1" y="204"/>
                    <a:pt x="2" y="204"/>
                  </a:cubicBezTo>
                  <a:cubicBezTo>
                    <a:pt x="4" y="204"/>
                    <a:pt x="5" y="205"/>
                    <a:pt x="5" y="206"/>
                  </a:cubicBezTo>
                  <a:cubicBezTo>
                    <a:pt x="5" y="209"/>
                    <a:pt x="5" y="211"/>
                    <a:pt x="5" y="214"/>
                  </a:cubicBezTo>
                  <a:cubicBezTo>
                    <a:pt x="5" y="215"/>
                    <a:pt x="5" y="216"/>
                    <a:pt x="3" y="216"/>
                  </a:cubicBezTo>
                  <a:cubicBezTo>
                    <a:pt x="3" y="216"/>
                    <a:pt x="3" y="216"/>
                    <a:pt x="3" y="216"/>
                  </a:cubicBezTo>
                  <a:cubicBezTo>
                    <a:pt x="2" y="216"/>
                    <a:pt x="1" y="215"/>
                    <a:pt x="1" y="214"/>
                  </a:cubicBezTo>
                  <a:close/>
                  <a:moveTo>
                    <a:pt x="0" y="198"/>
                  </a:moveTo>
                  <a:cubicBezTo>
                    <a:pt x="0" y="198"/>
                    <a:pt x="0" y="197"/>
                    <a:pt x="0" y="196"/>
                  </a:cubicBezTo>
                  <a:cubicBezTo>
                    <a:pt x="0" y="194"/>
                    <a:pt x="0" y="192"/>
                    <a:pt x="0" y="191"/>
                  </a:cubicBezTo>
                  <a:cubicBezTo>
                    <a:pt x="0" y="189"/>
                    <a:pt x="1" y="188"/>
                    <a:pt x="2" y="188"/>
                  </a:cubicBezTo>
                  <a:cubicBezTo>
                    <a:pt x="4" y="188"/>
                    <a:pt x="5" y="189"/>
                    <a:pt x="5" y="191"/>
                  </a:cubicBezTo>
                  <a:cubicBezTo>
                    <a:pt x="5" y="193"/>
                    <a:pt x="5" y="194"/>
                    <a:pt x="5" y="196"/>
                  </a:cubicBezTo>
                  <a:cubicBezTo>
                    <a:pt x="5" y="197"/>
                    <a:pt x="5" y="198"/>
                    <a:pt x="5" y="198"/>
                  </a:cubicBezTo>
                  <a:cubicBezTo>
                    <a:pt x="5" y="200"/>
                    <a:pt x="3" y="201"/>
                    <a:pt x="2" y="201"/>
                  </a:cubicBezTo>
                  <a:cubicBezTo>
                    <a:pt x="1" y="201"/>
                    <a:pt x="0" y="200"/>
                    <a:pt x="0" y="198"/>
                  </a:cubicBezTo>
                  <a:close/>
                  <a:moveTo>
                    <a:pt x="2" y="185"/>
                  </a:moveTo>
                  <a:cubicBezTo>
                    <a:pt x="1" y="185"/>
                    <a:pt x="0" y="184"/>
                    <a:pt x="0" y="183"/>
                  </a:cubicBezTo>
                  <a:cubicBezTo>
                    <a:pt x="0" y="180"/>
                    <a:pt x="1" y="177"/>
                    <a:pt x="1" y="175"/>
                  </a:cubicBezTo>
                  <a:cubicBezTo>
                    <a:pt x="1" y="174"/>
                    <a:pt x="2" y="173"/>
                    <a:pt x="4" y="173"/>
                  </a:cubicBezTo>
                  <a:cubicBezTo>
                    <a:pt x="5" y="173"/>
                    <a:pt x="6" y="174"/>
                    <a:pt x="6" y="175"/>
                  </a:cubicBezTo>
                  <a:cubicBezTo>
                    <a:pt x="5" y="178"/>
                    <a:pt x="5" y="180"/>
                    <a:pt x="5" y="183"/>
                  </a:cubicBezTo>
                  <a:cubicBezTo>
                    <a:pt x="5" y="184"/>
                    <a:pt x="4" y="185"/>
                    <a:pt x="3" y="185"/>
                  </a:cubicBezTo>
                  <a:lnTo>
                    <a:pt x="2" y="185"/>
                  </a:lnTo>
                  <a:close/>
                  <a:moveTo>
                    <a:pt x="4" y="170"/>
                  </a:moveTo>
                  <a:cubicBezTo>
                    <a:pt x="3" y="169"/>
                    <a:pt x="2" y="168"/>
                    <a:pt x="2" y="167"/>
                  </a:cubicBezTo>
                  <a:cubicBezTo>
                    <a:pt x="2" y="164"/>
                    <a:pt x="3" y="162"/>
                    <a:pt x="3" y="159"/>
                  </a:cubicBezTo>
                  <a:cubicBezTo>
                    <a:pt x="3" y="158"/>
                    <a:pt x="5" y="157"/>
                    <a:pt x="6" y="157"/>
                  </a:cubicBezTo>
                  <a:cubicBezTo>
                    <a:pt x="7" y="158"/>
                    <a:pt x="8" y="159"/>
                    <a:pt x="8" y="160"/>
                  </a:cubicBezTo>
                  <a:cubicBezTo>
                    <a:pt x="7" y="163"/>
                    <a:pt x="7" y="165"/>
                    <a:pt x="7" y="168"/>
                  </a:cubicBezTo>
                  <a:cubicBezTo>
                    <a:pt x="6" y="169"/>
                    <a:pt x="5" y="170"/>
                    <a:pt x="4" y="170"/>
                  </a:cubicBezTo>
                  <a:close/>
                  <a:moveTo>
                    <a:pt x="7" y="154"/>
                  </a:moveTo>
                  <a:cubicBezTo>
                    <a:pt x="5" y="154"/>
                    <a:pt x="5" y="153"/>
                    <a:pt x="5" y="152"/>
                  </a:cubicBezTo>
                  <a:cubicBezTo>
                    <a:pt x="5" y="149"/>
                    <a:pt x="6" y="146"/>
                    <a:pt x="7" y="144"/>
                  </a:cubicBezTo>
                  <a:cubicBezTo>
                    <a:pt x="7" y="143"/>
                    <a:pt x="8" y="142"/>
                    <a:pt x="10" y="142"/>
                  </a:cubicBezTo>
                  <a:cubicBezTo>
                    <a:pt x="11" y="142"/>
                    <a:pt x="12" y="144"/>
                    <a:pt x="11" y="145"/>
                  </a:cubicBezTo>
                  <a:cubicBezTo>
                    <a:pt x="11" y="147"/>
                    <a:pt x="10" y="150"/>
                    <a:pt x="9" y="153"/>
                  </a:cubicBezTo>
                  <a:cubicBezTo>
                    <a:pt x="9" y="154"/>
                    <a:pt x="8" y="154"/>
                    <a:pt x="7" y="154"/>
                  </a:cubicBezTo>
                  <a:close/>
                  <a:moveTo>
                    <a:pt x="10" y="139"/>
                  </a:moveTo>
                  <a:cubicBezTo>
                    <a:pt x="9" y="139"/>
                    <a:pt x="8" y="137"/>
                    <a:pt x="9" y="136"/>
                  </a:cubicBezTo>
                  <a:cubicBezTo>
                    <a:pt x="10" y="134"/>
                    <a:pt x="10" y="131"/>
                    <a:pt x="11" y="129"/>
                  </a:cubicBezTo>
                  <a:cubicBezTo>
                    <a:pt x="12" y="128"/>
                    <a:pt x="13" y="127"/>
                    <a:pt x="14" y="127"/>
                  </a:cubicBezTo>
                  <a:cubicBezTo>
                    <a:pt x="15" y="128"/>
                    <a:pt x="16" y="129"/>
                    <a:pt x="16" y="130"/>
                  </a:cubicBezTo>
                  <a:cubicBezTo>
                    <a:pt x="15" y="133"/>
                    <a:pt x="14" y="135"/>
                    <a:pt x="13" y="138"/>
                  </a:cubicBezTo>
                  <a:cubicBezTo>
                    <a:pt x="13" y="139"/>
                    <a:pt x="12" y="139"/>
                    <a:pt x="11" y="139"/>
                  </a:cubicBezTo>
                  <a:lnTo>
                    <a:pt x="10" y="139"/>
                  </a:lnTo>
                  <a:close/>
                  <a:moveTo>
                    <a:pt x="15" y="124"/>
                  </a:moveTo>
                  <a:cubicBezTo>
                    <a:pt x="14" y="124"/>
                    <a:pt x="13" y="123"/>
                    <a:pt x="14" y="121"/>
                  </a:cubicBezTo>
                  <a:cubicBezTo>
                    <a:pt x="15" y="119"/>
                    <a:pt x="16" y="116"/>
                    <a:pt x="17" y="114"/>
                  </a:cubicBezTo>
                  <a:cubicBezTo>
                    <a:pt x="17" y="113"/>
                    <a:pt x="19" y="112"/>
                    <a:pt x="20" y="113"/>
                  </a:cubicBezTo>
                  <a:cubicBezTo>
                    <a:pt x="21" y="113"/>
                    <a:pt x="21" y="115"/>
                    <a:pt x="21" y="116"/>
                  </a:cubicBezTo>
                  <a:cubicBezTo>
                    <a:pt x="20" y="118"/>
                    <a:pt x="19" y="121"/>
                    <a:pt x="18" y="123"/>
                  </a:cubicBezTo>
                  <a:cubicBezTo>
                    <a:pt x="18" y="124"/>
                    <a:pt x="17" y="124"/>
                    <a:pt x="16" y="124"/>
                  </a:cubicBezTo>
                  <a:lnTo>
                    <a:pt x="15" y="124"/>
                  </a:lnTo>
                  <a:close/>
                  <a:moveTo>
                    <a:pt x="21" y="110"/>
                  </a:moveTo>
                  <a:cubicBezTo>
                    <a:pt x="20" y="109"/>
                    <a:pt x="19" y="108"/>
                    <a:pt x="20" y="107"/>
                  </a:cubicBezTo>
                  <a:cubicBezTo>
                    <a:pt x="21" y="104"/>
                    <a:pt x="22" y="102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4" y="98"/>
                    <a:pt x="25" y="98"/>
                    <a:pt x="26" y="99"/>
                  </a:cubicBezTo>
                  <a:cubicBezTo>
                    <a:pt x="27" y="99"/>
                    <a:pt x="28" y="100"/>
                    <a:pt x="27" y="102"/>
                  </a:cubicBezTo>
                  <a:cubicBezTo>
                    <a:pt x="26" y="104"/>
                    <a:pt x="25" y="106"/>
                    <a:pt x="24" y="109"/>
                  </a:cubicBezTo>
                  <a:cubicBezTo>
                    <a:pt x="24" y="110"/>
                    <a:pt x="23" y="110"/>
                    <a:pt x="22" y="110"/>
                  </a:cubicBezTo>
                  <a:lnTo>
                    <a:pt x="21" y="110"/>
                  </a:lnTo>
                  <a:close/>
                  <a:moveTo>
                    <a:pt x="28" y="96"/>
                  </a:moveTo>
                  <a:cubicBezTo>
                    <a:pt x="26" y="95"/>
                    <a:pt x="26" y="94"/>
                    <a:pt x="27" y="93"/>
                  </a:cubicBezTo>
                  <a:cubicBezTo>
                    <a:pt x="28" y="90"/>
                    <a:pt x="29" y="88"/>
                    <a:pt x="30" y="86"/>
                  </a:cubicBezTo>
                  <a:cubicBezTo>
                    <a:pt x="31" y="85"/>
                    <a:pt x="32" y="84"/>
                    <a:pt x="34" y="85"/>
                  </a:cubicBezTo>
                  <a:cubicBezTo>
                    <a:pt x="35" y="85"/>
                    <a:pt x="35" y="87"/>
                    <a:pt x="34" y="88"/>
                  </a:cubicBezTo>
                  <a:cubicBezTo>
                    <a:pt x="33" y="90"/>
                    <a:pt x="32" y="92"/>
                    <a:pt x="31" y="95"/>
                  </a:cubicBezTo>
                  <a:cubicBezTo>
                    <a:pt x="30" y="96"/>
                    <a:pt x="30" y="96"/>
                    <a:pt x="29" y="96"/>
                  </a:cubicBezTo>
                  <a:lnTo>
                    <a:pt x="28" y="96"/>
                  </a:lnTo>
                  <a:close/>
                  <a:moveTo>
                    <a:pt x="35" y="82"/>
                  </a:moveTo>
                  <a:cubicBezTo>
                    <a:pt x="34" y="81"/>
                    <a:pt x="34" y="80"/>
                    <a:pt x="34" y="79"/>
                  </a:cubicBezTo>
                  <a:cubicBezTo>
                    <a:pt x="36" y="77"/>
                    <a:pt x="37" y="74"/>
                    <a:pt x="38" y="72"/>
                  </a:cubicBezTo>
                  <a:cubicBezTo>
                    <a:pt x="39" y="71"/>
                    <a:pt x="40" y="71"/>
                    <a:pt x="42" y="71"/>
                  </a:cubicBezTo>
                  <a:cubicBezTo>
                    <a:pt x="43" y="72"/>
                    <a:pt x="43" y="73"/>
                    <a:pt x="42" y="75"/>
                  </a:cubicBezTo>
                  <a:cubicBezTo>
                    <a:pt x="41" y="77"/>
                    <a:pt x="40" y="79"/>
                    <a:pt x="38" y="81"/>
                  </a:cubicBezTo>
                  <a:cubicBezTo>
                    <a:pt x="38" y="82"/>
                    <a:pt x="37" y="82"/>
                    <a:pt x="36" y="82"/>
                  </a:cubicBezTo>
                  <a:cubicBezTo>
                    <a:pt x="36" y="82"/>
                    <a:pt x="35" y="82"/>
                    <a:pt x="35" y="82"/>
                  </a:cubicBezTo>
                  <a:close/>
                  <a:moveTo>
                    <a:pt x="43" y="69"/>
                  </a:moveTo>
                  <a:cubicBezTo>
                    <a:pt x="42" y="68"/>
                    <a:pt x="42" y="67"/>
                    <a:pt x="43" y="65"/>
                  </a:cubicBezTo>
                  <a:cubicBezTo>
                    <a:pt x="44" y="63"/>
                    <a:pt x="46" y="61"/>
                    <a:pt x="47" y="59"/>
                  </a:cubicBezTo>
                  <a:cubicBezTo>
                    <a:pt x="48" y="58"/>
                    <a:pt x="49" y="58"/>
                    <a:pt x="50" y="58"/>
                  </a:cubicBezTo>
                  <a:cubicBezTo>
                    <a:pt x="51" y="59"/>
                    <a:pt x="52" y="61"/>
                    <a:pt x="51" y="62"/>
                  </a:cubicBezTo>
                  <a:cubicBezTo>
                    <a:pt x="49" y="64"/>
                    <a:pt x="48" y="66"/>
                    <a:pt x="47" y="68"/>
                  </a:cubicBezTo>
                  <a:cubicBezTo>
                    <a:pt x="46" y="69"/>
                    <a:pt x="45" y="69"/>
                    <a:pt x="45" y="69"/>
                  </a:cubicBezTo>
                  <a:cubicBezTo>
                    <a:pt x="44" y="69"/>
                    <a:pt x="44" y="69"/>
                    <a:pt x="43" y="69"/>
                  </a:cubicBezTo>
                  <a:close/>
                  <a:moveTo>
                    <a:pt x="52" y="56"/>
                  </a:moveTo>
                  <a:cubicBezTo>
                    <a:pt x="51" y="55"/>
                    <a:pt x="51" y="54"/>
                    <a:pt x="52" y="53"/>
                  </a:cubicBezTo>
                  <a:cubicBezTo>
                    <a:pt x="53" y="50"/>
                    <a:pt x="55" y="48"/>
                    <a:pt x="56" y="46"/>
                  </a:cubicBezTo>
                  <a:cubicBezTo>
                    <a:pt x="57" y="45"/>
                    <a:pt x="59" y="45"/>
                    <a:pt x="60" y="46"/>
                  </a:cubicBezTo>
                  <a:cubicBezTo>
                    <a:pt x="61" y="47"/>
                    <a:pt x="61" y="48"/>
                    <a:pt x="60" y="49"/>
                  </a:cubicBezTo>
                  <a:cubicBezTo>
                    <a:pt x="59" y="51"/>
                    <a:pt x="57" y="53"/>
                    <a:pt x="55" y="55"/>
                  </a:cubicBezTo>
                  <a:cubicBezTo>
                    <a:pt x="55" y="56"/>
                    <a:pt x="54" y="56"/>
                    <a:pt x="54" y="56"/>
                  </a:cubicBezTo>
                  <a:cubicBezTo>
                    <a:pt x="53" y="56"/>
                    <a:pt x="53" y="56"/>
                    <a:pt x="52" y="56"/>
                  </a:cubicBezTo>
                  <a:close/>
                  <a:moveTo>
                    <a:pt x="62" y="43"/>
                  </a:moveTo>
                  <a:cubicBezTo>
                    <a:pt x="61" y="43"/>
                    <a:pt x="60" y="41"/>
                    <a:pt x="61" y="40"/>
                  </a:cubicBezTo>
                  <a:cubicBezTo>
                    <a:pt x="63" y="38"/>
                    <a:pt x="65" y="36"/>
                    <a:pt x="66" y="34"/>
                  </a:cubicBezTo>
                  <a:cubicBezTo>
                    <a:pt x="67" y="33"/>
                    <a:pt x="69" y="33"/>
                    <a:pt x="70" y="34"/>
                  </a:cubicBezTo>
                  <a:cubicBezTo>
                    <a:pt x="71" y="35"/>
                    <a:pt x="71" y="36"/>
                    <a:pt x="70" y="37"/>
                  </a:cubicBezTo>
                  <a:cubicBezTo>
                    <a:pt x="68" y="39"/>
                    <a:pt x="67" y="41"/>
                    <a:pt x="65" y="43"/>
                  </a:cubicBezTo>
                  <a:cubicBezTo>
                    <a:pt x="64" y="44"/>
                    <a:pt x="64" y="44"/>
                    <a:pt x="63" y="44"/>
                  </a:cubicBezTo>
                  <a:cubicBezTo>
                    <a:pt x="63" y="44"/>
                    <a:pt x="62" y="44"/>
                    <a:pt x="62" y="43"/>
                  </a:cubicBezTo>
                  <a:close/>
                  <a:moveTo>
                    <a:pt x="72" y="32"/>
                  </a:moveTo>
                  <a:cubicBezTo>
                    <a:pt x="71" y="31"/>
                    <a:pt x="71" y="29"/>
                    <a:pt x="72" y="28"/>
                  </a:cubicBezTo>
                  <a:cubicBezTo>
                    <a:pt x="73" y="26"/>
                    <a:pt x="75" y="24"/>
                    <a:pt x="77" y="22"/>
                  </a:cubicBezTo>
                  <a:cubicBezTo>
                    <a:pt x="78" y="22"/>
                    <a:pt x="79" y="21"/>
                    <a:pt x="80" y="22"/>
                  </a:cubicBezTo>
                  <a:cubicBezTo>
                    <a:pt x="81" y="23"/>
                    <a:pt x="81" y="25"/>
                    <a:pt x="80" y="26"/>
                  </a:cubicBezTo>
                  <a:cubicBezTo>
                    <a:pt x="79" y="27"/>
                    <a:pt x="77" y="29"/>
                    <a:pt x="75" y="31"/>
                  </a:cubicBezTo>
                  <a:cubicBezTo>
                    <a:pt x="75" y="32"/>
                    <a:pt x="74" y="32"/>
                    <a:pt x="73" y="32"/>
                  </a:cubicBezTo>
                  <a:cubicBezTo>
                    <a:pt x="73" y="32"/>
                    <a:pt x="72" y="32"/>
                    <a:pt x="72" y="32"/>
                  </a:cubicBezTo>
                  <a:close/>
                  <a:moveTo>
                    <a:pt x="82" y="20"/>
                  </a:moveTo>
                  <a:cubicBezTo>
                    <a:pt x="81" y="19"/>
                    <a:pt x="81" y="18"/>
                    <a:pt x="82" y="17"/>
                  </a:cubicBezTo>
                  <a:cubicBezTo>
                    <a:pt x="84" y="15"/>
                    <a:pt x="86" y="13"/>
                    <a:pt x="88" y="11"/>
                  </a:cubicBezTo>
                  <a:cubicBezTo>
                    <a:pt x="89" y="10"/>
                    <a:pt x="90" y="10"/>
                    <a:pt x="91" y="11"/>
                  </a:cubicBezTo>
                  <a:cubicBezTo>
                    <a:pt x="92" y="12"/>
                    <a:pt x="92" y="14"/>
                    <a:pt x="91" y="15"/>
                  </a:cubicBezTo>
                  <a:cubicBezTo>
                    <a:pt x="89" y="16"/>
                    <a:pt x="88" y="18"/>
                    <a:pt x="86" y="20"/>
                  </a:cubicBezTo>
                  <a:cubicBezTo>
                    <a:pt x="85" y="20"/>
                    <a:pt x="85" y="21"/>
                    <a:pt x="84" y="21"/>
                  </a:cubicBezTo>
                  <a:cubicBezTo>
                    <a:pt x="83" y="21"/>
                    <a:pt x="83" y="20"/>
                    <a:pt x="82" y="20"/>
                  </a:cubicBezTo>
                  <a:close/>
                  <a:moveTo>
                    <a:pt x="94" y="9"/>
                  </a:moveTo>
                  <a:cubicBezTo>
                    <a:pt x="93" y="8"/>
                    <a:pt x="93" y="7"/>
                    <a:pt x="94" y="6"/>
                  </a:cubicBezTo>
                  <a:cubicBezTo>
                    <a:pt x="97" y="2"/>
                    <a:pt x="100" y="1"/>
                    <a:pt x="100" y="1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1" y="0"/>
                    <a:pt x="102" y="0"/>
                    <a:pt x="103" y="1"/>
                  </a:cubicBezTo>
                  <a:cubicBezTo>
                    <a:pt x="104" y="2"/>
                    <a:pt x="104" y="3"/>
                    <a:pt x="103" y="4"/>
                  </a:cubicBezTo>
                  <a:cubicBezTo>
                    <a:pt x="103" y="4"/>
                    <a:pt x="101" y="6"/>
                    <a:pt x="97" y="9"/>
                  </a:cubicBezTo>
                  <a:cubicBezTo>
                    <a:pt x="96" y="10"/>
                    <a:pt x="96" y="10"/>
                    <a:pt x="95" y="10"/>
                  </a:cubicBezTo>
                  <a:cubicBezTo>
                    <a:pt x="95" y="10"/>
                    <a:pt x="94" y="10"/>
                    <a:pt x="94" y="9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Freeform 756"/>
            <p:cNvSpPr>
              <a:spLocks noEditPoints="1"/>
            </p:cNvSpPr>
            <p:nvPr/>
          </p:nvSpPr>
          <p:spPr bwMode="auto">
            <a:xfrm>
              <a:off x="4819649" y="1854201"/>
              <a:ext cx="387350" cy="841375"/>
            </a:xfrm>
            <a:custGeom>
              <a:avLst/>
              <a:gdLst>
                <a:gd name="T0" fmla="*/ 12 w 143"/>
                <a:gd name="T1" fmla="*/ 304 h 311"/>
                <a:gd name="T2" fmla="*/ 1 w 143"/>
                <a:gd name="T3" fmla="*/ 310 h 311"/>
                <a:gd name="T4" fmla="*/ 26 w 143"/>
                <a:gd name="T5" fmla="*/ 297 h 311"/>
                <a:gd name="T6" fmla="*/ 15 w 143"/>
                <a:gd name="T7" fmla="*/ 303 h 311"/>
                <a:gd name="T8" fmla="*/ 39 w 143"/>
                <a:gd name="T9" fmla="*/ 289 h 311"/>
                <a:gd name="T10" fmla="*/ 29 w 143"/>
                <a:gd name="T11" fmla="*/ 295 h 311"/>
                <a:gd name="T12" fmla="*/ 52 w 143"/>
                <a:gd name="T13" fmla="*/ 280 h 311"/>
                <a:gd name="T14" fmla="*/ 42 w 143"/>
                <a:gd name="T15" fmla="*/ 287 h 311"/>
                <a:gd name="T16" fmla="*/ 61 w 143"/>
                <a:gd name="T17" fmla="*/ 270 h 311"/>
                <a:gd name="T18" fmla="*/ 57 w 143"/>
                <a:gd name="T19" fmla="*/ 279 h 311"/>
                <a:gd name="T20" fmla="*/ 73 w 143"/>
                <a:gd name="T21" fmla="*/ 260 h 311"/>
                <a:gd name="T22" fmla="*/ 69 w 143"/>
                <a:gd name="T23" fmla="*/ 269 h 311"/>
                <a:gd name="T24" fmla="*/ 84 w 143"/>
                <a:gd name="T25" fmla="*/ 249 h 311"/>
                <a:gd name="T26" fmla="*/ 80 w 143"/>
                <a:gd name="T27" fmla="*/ 259 h 311"/>
                <a:gd name="T28" fmla="*/ 84 w 143"/>
                <a:gd name="T29" fmla="*/ 249 h 311"/>
                <a:gd name="T30" fmla="*/ 94 w 143"/>
                <a:gd name="T31" fmla="*/ 238 h 311"/>
                <a:gd name="T32" fmla="*/ 91 w 143"/>
                <a:gd name="T33" fmla="*/ 247 h 311"/>
                <a:gd name="T34" fmla="*/ 103 w 143"/>
                <a:gd name="T35" fmla="*/ 225 h 311"/>
                <a:gd name="T36" fmla="*/ 101 w 143"/>
                <a:gd name="T37" fmla="*/ 235 h 311"/>
                <a:gd name="T38" fmla="*/ 112 w 143"/>
                <a:gd name="T39" fmla="*/ 212 h 311"/>
                <a:gd name="T40" fmla="*/ 110 w 143"/>
                <a:gd name="T41" fmla="*/ 223 h 311"/>
                <a:gd name="T42" fmla="*/ 119 w 143"/>
                <a:gd name="T43" fmla="*/ 199 h 311"/>
                <a:gd name="T44" fmla="*/ 117 w 143"/>
                <a:gd name="T45" fmla="*/ 209 h 311"/>
                <a:gd name="T46" fmla="*/ 125 w 143"/>
                <a:gd name="T47" fmla="*/ 185 h 311"/>
                <a:gd name="T48" fmla="*/ 124 w 143"/>
                <a:gd name="T49" fmla="*/ 195 h 311"/>
                <a:gd name="T50" fmla="*/ 130 w 143"/>
                <a:gd name="T51" fmla="*/ 170 h 311"/>
                <a:gd name="T52" fmla="*/ 130 w 143"/>
                <a:gd name="T53" fmla="*/ 180 h 311"/>
                <a:gd name="T54" fmla="*/ 134 w 143"/>
                <a:gd name="T55" fmla="*/ 155 h 311"/>
                <a:gd name="T56" fmla="*/ 136 w 143"/>
                <a:gd name="T57" fmla="*/ 164 h 311"/>
                <a:gd name="T58" fmla="*/ 136 w 143"/>
                <a:gd name="T59" fmla="*/ 140 h 311"/>
                <a:gd name="T60" fmla="*/ 137 w 143"/>
                <a:gd name="T61" fmla="*/ 150 h 311"/>
                <a:gd name="T62" fmla="*/ 138 w 143"/>
                <a:gd name="T63" fmla="*/ 125 h 311"/>
                <a:gd name="T64" fmla="*/ 140 w 143"/>
                <a:gd name="T65" fmla="*/ 135 h 311"/>
                <a:gd name="T66" fmla="*/ 139 w 143"/>
                <a:gd name="T67" fmla="*/ 109 h 311"/>
                <a:gd name="T68" fmla="*/ 141 w 143"/>
                <a:gd name="T69" fmla="*/ 119 h 311"/>
                <a:gd name="T70" fmla="*/ 141 w 143"/>
                <a:gd name="T71" fmla="*/ 91 h 311"/>
                <a:gd name="T72" fmla="*/ 141 w 143"/>
                <a:gd name="T73" fmla="*/ 104 h 311"/>
                <a:gd name="T74" fmla="*/ 139 w 143"/>
                <a:gd name="T75" fmla="*/ 76 h 311"/>
                <a:gd name="T76" fmla="*/ 140 w 143"/>
                <a:gd name="T77" fmla="*/ 88 h 311"/>
                <a:gd name="T78" fmla="*/ 135 w 143"/>
                <a:gd name="T79" fmla="*/ 63 h 311"/>
                <a:gd name="T80" fmla="*/ 139 w 143"/>
                <a:gd name="T81" fmla="*/ 72 h 311"/>
                <a:gd name="T82" fmla="*/ 132 w 143"/>
                <a:gd name="T83" fmla="*/ 48 h 311"/>
                <a:gd name="T84" fmla="*/ 138 w 143"/>
                <a:gd name="T85" fmla="*/ 54 h 311"/>
                <a:gd name="T86" fmla="*/ 131 w 143"/>
                <a:gd name="T87" fmla="*/ 40 h 311"/>
                <a:gd name="T88" fmla="*/ 133 w 143"/>
                <a:gd name="T89" fmla="*/ 31 h 311"/>
                <a:gd name="T90" fmla="*/ 131 w 143"/>
                <a:gd name="T91" fmla="*/ 40 h 311"/>
                <a:gd name="T92" fmla="*/ 129 w 143"/>
                <a:gd name="T93" fmla="*/ 16 h 311"/>
                <a:gd name="T94" fmla="*/ 126 w 143"/>
                <a:gd name="T95" fmla="*/ 25 h 311"/>
                <a:gd name="T96" fmla="*/ 120 w 143"/>
                <a:gd name="T97" fmla="*/ 0 h 311"/>
                <a:gd name="T98" fmla="*/ 124 w 143"/>
                <a:gd name="T99" fmla="*/ 12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3" h="311">
                  <a:moveTo>
                    <a:pt x="1" y="310"/>
                  </a:moveTo>
                  <a:cubicBezTo>
                    <a:pt x="0" y="308"/>
                    <a:pt x="1" y="307"/>
                    <a:pt x="2" y="306"/>
                  </a:cubicBezTo>
                  <a:cubicBezTo>
                    <a:pt x="5" y="305"/>
                    <a:pt x="7" y="304"/>
                    <a:pt x="9" y="303"/>
                  </a:cubicBezTo>
                  <a:cubicBezTo>
                    <a:pt x="10" y="302"/>
                    <a:pt x="12" y="303"/>
                    <a:pt x="12" y="304"/>
                  </a:cubicBezTo>
                  <a:cubicBezTo>
                    <a:pt x="13" y="305"/>
                    <a:pt x="12" y="307"/>
                    <a:pt x="11" y="307"/>
                  </a:cubicBezTo>
                  <a:cubicBezTo>
                    <a:pt x="9" y="308"/>
                    <a:pt x="7" y="310"/>
                    <a:pt x="4" y="311"/>
                  </a:cubicBezTo>
                  <a:cubicBezTo>
                    <a:pt x="3" y="311"/>
                    <a:pt x="3" y="311"/>
                    <a:pt x="3" y="311"/>
                  </a:cubicBezTo>
                  <a:cubicBezTo>
                    <a:pt x="2" y="311"/>
                    <a:pt x="1" y="310"/>
                    <a:pt x="1" y="310"/>
                  </a:cubicBezTo>
                  <a:close/>
                  <a:moveTo>
                    <a:pt x="15" y="303"/>
                  </a:moveTo>
                  <a:cubicBezTo>
                    <a:pt x="14" y="302"/>
                    <a:pt x="15" y="300"/>
                    <a:pt x="16" y="300"/>
                  </a:cubicBezTo>
                  <a:cubicBezTo>
                    <a:pt x="18" y="298"/>
                    <a:pt x="21" y="297"/>
                    <a:pt x="23" y="296"/>
                  </a:cubicBezTo>
                  <a:cubicBezTo>
                    <a:pt x="24" y="295"/>
                    <a:pt x="25" y="296"/>
                    <a:pt x="26" y="297"/>
                  </a:cubicBezTo>
                  <a:cubicBezTo>
                    <a:pt x="27" y="298"/>
                    <a:pt x="26" y="299"/>
                    <a:pt x="25" y="300"/>
                  </a:cubicBezTo>
                  <a:cubicBezTo>
                    <a:pt x="23" y="301"/>
                    <a:pt x="21" y="302"/>
                    <a:pt x="18" y="304"/>
                  </a:cubicBezTo>
                  <a:cubicBezTo>
                    <a:pt x="18" y="304"/>
                    <a:pt x="17" y="304"/>
                    <a:pt x="17" y="304"/>
                  </a:cubicBezTo>
                  <a:cubicBezTo>
                    <a:pt x="16" y="304"/>
                    <a:pt x="15" y="304"/>
                    <a:pt x="15" y="303"/>
                  </a:cubicBezTo>
                  <a:close/>
                  <a:moveTo>
                    <a:pt x="29" y="295"/>
                  </a:moveTo>
                  <a:cubicBezTo>
                    <a:pt x="28" y="294"/>
                    <a:pt x="28" y="293"/>
                    <a:pt x="30" y="292"/>
                  </a:cubicBezTo>
                  <a:cubicBezTo>
                    <a:pt x="32" y="291"/>
                    <a:pt x="34" y="289"/>
                    <a:pt x="36" y="288"/>
                  </a:cubicBezTo>
                  <a:cubicBezTo>
                    <a:pt x="37" y="287"/>
                    <a:pt x="39" y="288"/>
                    <a:pt x="39" y="289"/>
                  </a:cubicBezTo>
                  <a:cubicBezTo>
                    <a:pt x="40" y="290"/>
                    <a:pt x="40" y="291"/>
                    <a:pt x="39" y="292"/>
                  </a:cubicBezTo>
                  <a:cubicBezTo>
                    <a:pt x="36" y="293"/>
                    <a:pt x="34" y="295"/>
                    <a:pt x="32" y="296"/>
                  </a:cubicBezTo>
                  <a:cubicBezTo>
                    <a:pt x="32" y="296"/>
                    <a:pt x="31" y="296"/>
                    <a:pt x="31" y="296"/>
                  </a:cubicBezTo>
                  <a:cubicBezTo>
                    <a:pt x="30" y="296"/>
                    <a:pt x="29" y="296"/>
                    <a:pt x="29" y="295"/>
                  </a:cubicBezTo>
                  <a:close/>
                  <a:moveTo>
                    <a:pt x="42" y="287"/>
                  </a:moveTo>
                  <a:cubicBezTo>
                    <a:pt x="41" y="286"/>
                    <a:pt x="42" y="285"/>
                    <a:pt x="43" y="284"/>
                  </a:cubicBezTo>
                  <a:cubicBezTo>
                    <a:pt x="45" y="282"/>
                    <a:pt x="47" y="281"/>
                    <a:pt x="49" y="280"/>
                  </a:cubicBezTo>
                  <a:cubicBezTo>
                    <a:pt x="50" y="279"/>
                    <a:pt x="52" y="279"/>
                    <a:pt x="52" y="280"/>
                  </a:cubicBezTo>
                  <a:cubicBezTo>
                    <a:pt x="53" y="281"/>
                    <a:pt x="53" y="283"/>
                    <a:pt x="52" y="283"/>
                  </a:cubicBezTo>
                  <a:cubicBezTo>
                    <a:pt x="50" y="285"/>
                    <a:pt x="47" y="286"/>
                    <a:pt x="45" y="288"/>
                  </a:cubicBezTo>
                  <a:cubicBezTo>
                    <a:pt x="45" y="288"/>
                    <a:pt x="44" y="288"/>
                    <a:pt x="44" y="288"/>
                  </a:cubicBezTo>
                  <a:cubicBezTo>
                    <a:pt x="43" y="288"/>
                    <a:pt x="42" y="288"/>
                    <a:pt x="42" y="287"/>
                  </a:cubicBezTo>
                  <a:close/>
                  <a:moveTo>
                    <a:pt x="55" y="278"/>
                  </a:moveTo>
                  <a:cubicBezTo>
                    <a:pt x="54" y="277"/>
                    <a:pt x="54" y="276"/>
                    <a:pt x="55" y="275"/>
                  </a:cubicBezTo>
                  <a:cubicBezTo>
                    <a:pt x="57" y="273"/>
                    <a:pt x="59" y="272"/>
                    <a:pt x="61" y="270"/>
                  </a:cubicBezTo>
                  <a:cubicBezTo>
                    <a:pt x="61" y="270"/>
                    <a:pt x="61" y="270"/>
                    <a:pt x="61" y="270"/>
                  </a:cubicBezTo>
                  <a:cubicBezTo>
                    <a:pt x="62" y="269"/>
                    <a:pt x="64" y="270"/>
                    <a:pt x="65" y="271"/>
                  </a:cubicBezTo>
                  <a:cubicBezTo>
                    <a:pt x="65" y="272"/>
                    <a:pt x="65" y="273"/>
                    <a:pt x="64" y="274"/>
                  </a:cubicBezTo>
                  <a:cubicBezTo>
                    <a:pt x="62" y="276"/>
                    <a:pt x="60" y="277"/>
                    <a:pt x="58" y="279"/>
                  </a:cubicBezTo>
                  <a:cubicBezTo>
                    <a:pt x="58" y="279"/>
                    <a:pt x="57" y="279"/>
                    <a:pt x="57" y="279"/>
                  </a:cubicBezTo>
                  <a:cubicBezTo>
                    <a:pt x="56" y="279"/>
                    <a:pt x="55" y="279"/>
                    <a:pt x="55" y="278"/>
                  </a:cubicBezTo>
                  <a:close/>
                  <a:moveTo>
                    <a:pt x="67" y="269"/>
                  </a:moveTo>
                  <a:cubicBezTo>
                    <a:pt x="66" y="268"/>
                    <a:pt x="66" y="266"/>
                    <a:pt x="67" y="265"/>
                  </a:cubicBezTo>
                  <a:cubicBezTo>
                    <a:pt x="69" y="264"/>
                    <a:pt x="71" y="262"/>
                    <a:pt x="73" y="260"/>
                  </a:cubicBezTo>
                  <a:cubicBezTo>
                    <a:pt x="74" y="259"/>
                    <a:pt x="76" y="259"/>
                    <a:pt x="76" y="260"/>
                  </a:cubicBezTo>
                  <a:cubicBezTo>
                    <a:pt x="77" y="261"/>
                    <a:pt x="77" y="263"/>
                    <a:pt x="76" y="264"/>
                  </a:cubicBezTo>
                  <a:cubicBezTo>
                    <a:pt x="74" y="265"/>
                    <a:pt x="72" y="267"/>
                    <a:pt x="70" y="269"/>
                  </a:cubicBezTo>
                  <a:cubicBezTo>
                    <a:pt x="70" y="269"/>
                    <a:pt x="69" y="269"/>
                    <a:pt x="69" y="269"/>
                  </a:cubicBezTo>
                  <a:cubicBezTo>
                    <a:pt x="68" y="269"/>
                    <a:pt x="68" y="269"/>
                    <a:pt x="67" y="269"/>
                  </a:cubicBezTo>
                  <a:close/>
                  <a:moveTo>
                    <a:pt x="79" y="258"/>
                  </a:moveTo>
                  <a:cubicBezTo>
                    <a:pt x="78" y="257"/>
                    <a:pt x="78" y="256"/>
                    <a:pt x="79" y="255"/>
                  </a:cubicBezTo>
                  <a:cubicBezTo>
                    <a:pt x="81" y="253"/>
                    <a:pt x="82" y="251"/>
                    <a:pt x="84" y="249"/>
                  </a:cubicBezTo>
                  <a:cubicBezTo>
                    <a:pt x="85" y="248"/>
                    <a:pt x="86" y="248"/>
                    <a:pt x="87" y="249"/>
                  </a:cubicBezTo>
                  <a:cubicBezTo>
                    <a:pt x="88" y="250"/>
                    <a:pt x="88" y="252"/>
                    <a:pt x="87" y="253"/>
                  </a:cubicBezTo>
                  <a:cubicBezTo>
                    <a:pt x="86" y="254"/>
                    <a:pt x="84" y="256"/>
                    <a:pt x="82" y="258"/>
                  </a:cubicBezTo>
                  <a:cubicBezTo>
                    <a:pt x="82" y="259"/>
                    <a:pt x="81" y="259"/>
                    <a:pt x="80" y="259"/>
                  </a:cubicBezTo>
                  <a:cubicBezTo>
                    <a:pt x="80" y="259"/>
                    <a:pt x="79" y="259"/>
                    <a:pt x="79" y="258"/>
                  </a:cubicBezTo>
                  <a:close/>
                  <a:moveTo>
                    <a:pt x="84" y="249"/>
                  </a:moveTo>
                  <a:cubicBezTo>
                    <a:pt x="84" y="249"/>
                    <a:pt x="84" y="249"/>
                    <a:pt x="84" y="249"/>
                  </a:cubicBezTo>
                  <a:cubicBezTo>
                    <a:pt x="84" y="249"/>
                    <a:pt x="84" y="249"/>
                    <a:pt x="84" y="249"/>
                  </a:cubicBezTo>
                  <a:close/>
                  <a:moveTo>
                    <a:pt x="89" y="247"/>
                  </a:moveTo>
                  <a:cubicBezTo>
                    <a:pt x="88" y="246"/>
                    <a:pt x="88" y="245"/>
                    <a:pt x="89" y="244"/>
                  </a:cubicBezTo>
                  <a:cubicBezTo>
                    <a:pt x="91" y="242"/>
                    <a:pt x="93" y="240"/>
                    <a:pt x="94" y="238"/>
                  </a:cubicBezTo>
                  <a:cubicBezTo>
                    <a:pt x="94" y="238"/>
                    <a:pt x="94" y="238"/>
                    <a:pt x="94" y="238"/>
                  </a:cubicBezTo>
                  <a:cubicBezTo>
                    <a:pt x="95" y="237"/>
                    <a:pt x="97" y="237"/>
                    <a:pt x="98" y="237"/>
                  </a:cubicBezTo>
                  <a:cubicBezTo>
                    <a:pt x="98" y="238"/>
                    <a:pt x="99" y="240"/>
                    <a:pt x="98" y="241"/>
                  </a:cubicBezTo>
                  <a:cubicBezTo>
                    <a:pt x="96" y="243"/>
                    <a:pt x="95" y="245"/>
                    <a:pt x="93" y="247"/>
                  </a:cubicBezTo>
                  <a:cubicBezTo>
                    <a:pt x="92" y="247"/>
                    <a:pt x="92" y="247"/>
                    <a:pt x="91" y="247"/>
                  </a:cubicBezTo>
                  <a:cubicBezTo>
                    <a:pt x="90" y="247"/>
                    <a:pt x="90" y="247"/>
                    <a:pt x="89" y="247"/>
                  </a:cubicBezTo>
                  <a:close/>
                  <a:moveTo>
                    <a:pt x="99" y="235"/>
                  </a:moveTo>
                  <a:cubicBezTo>
                    <a:pt x="98" y="234"/>
                    <a:pt x="98" y="233"/>
                    <a:pt x="99" y="232"/>
                  </a:cubicBezTo>
                  <a:cubicBezTo>
                    <a:pt x="101" y="230"/>
                    <a:pt x="102" y="227"/>
                    <a:pt x="103" y="225"/>
                  </a:cubicBezTo>
                  <a:cubicBezTo>
                    <a:pt x="104" y="224"/>
                    <a:pt x="106" y="224"/>
                    <a:pt x="107" y="225"/>
                  </a:cubicBezTo>
                  <a:cubicBezTo>
                    <a:pt x="108" y="226"/>
                    <a:pt x="108" y="227"/>
                    <a:pt x="107" y="228"/>
                  </a:cubicBezTo>
                  <a:cubicBezTo>
                    <a:pt x="106" y="230"/>
                    <a:pt x="104" y="232"/>
                    <a:pt x="103" y="234"/>
                  </a:cubicBezTo>
                  <a:cubicBezTo>
                    <a:pt x="102" y="235"/>
                    <a:pt x="102" y="235"/>
                    <a:pt x="101" y="235"/>
                  </a:cubicBezTo>
                  <a:cubicBezTo>
                    <a:pt x="100" y="235"/>
                    <a:pt x="100" y="235"/>
                    <a:pt x="99" y="235"/>
                  </a:cubicBezTo>
                  <a:close/>
                  <a:moveTo>
                    <a:pt x="108" y="222"/>
                  </a:moveTo>
                  <a:cubicBezTo>
                    <a:pt x="107" y="221"/>
                    <a:pt x="107" y="220"/>
                    <a:pt x="108" y="219"/>
                  </a:cubicBezTo>
                  <a:cubicBezTo>
                    <a:pt x="109" y="217"/>
                    <a:pt x="110" y="215"/>
                    <a:pt x="112" y="212"/>
                  </a:cubicBezTo>
                  <a:cubicBezTo>
                    <a:pt x="112" y="211"/>
                    <a:pt x="114" y="211"/>
                    <a:pt x="115" y="212"/>
                  </a:cubicBezTo>
                  <a:cubicBezTo>
                    <a:pt x="116" y="212"/>
                    <a:pt x="116" y="214"/>
                    <a:pt x="116" y="215"/>
                  </a:cubicBezTo>
                  <a:cubicBezTo>
                    <a:pt x="114" y="217"/>
                    <a:pt x="113" y="219"/>
                    <a:pt x="112" y="221"/>
                  </a:cubicBezTo>
                  <a:cubicBezTo>
                    <a:pt x="111" y="222"/>
                    <a:pt x="110" y="223"/>
                    <a:pt x="110" y="223"/>
                  </a:cubicBezTo>
                  <a:cubicBezTo>
                    <a:pt x="109" y="223"/>
                    <a:pt x="109" y="222"/>
                    <a:pt x="108" y="222"/>
                  </a:cubicBezTo>
                  <a:close/>
                  <a:moveTo>
                    <a:pt x="116" y="209"/>
                  </a:moveTo>
                  <a:cubicBezTo>
                    <a:pt x="115" y="208"/>
                    <a:pt x="115" y="207"/>
                    <a:pt x="115" y="206"/>
                  </a:cubicBezTo>
                  <a:cubicBezTo>
                    <a:pt x="117" y="203"/>
                    <a:pt x="118" y="201"/>
                    <a:pt x="119" y="199"/>
                  </a:cubicBezTo>
                  <a:cubicBezTo>
                    <a:pt x="119" y="198"/>
                    <a:pt x="121" y="197"/>
                    <a:pt x="122" y="198"/>
                  </a:cubicBezTo>
                  <a:cubicBezTo>
                    <a:pt x="123" y="198"/>
                    <a:pt x="124" y="200"/>
                    <a:pt x="123" y="201"/>
                  </a:cubicBezTo>
                  <a:cubicBezTo>
                    <a:pt x="122" y="203"/>
                    <a:pt x="121" y="205"/>
                    <a:pt x="120" y="208"/>
                  </a:cubicBezTo>
                  <a:cubicBezTo>
                    <a:pt x="119" y="209"/>
                    <a:pt x="118" y="209"/>
                    <a:pt x="117" y="209"/>
                  </a:cubicBezTo>
                  <a:lnTo>
                    <a:pt x="116" y="209"/>
                  </a:lnTo>
                  <a:close/>
                  <a:moveTo>
                    <a:pt x="123" y="195"/>
                  </a:moveTo>
                  <a:cubicBezTo>
                    <a:pt x="122" y="194"/>
                    <a:pt x="122" y="193"/>
                    <a:pt x="122" y="192"/>
                  </a:cubicBezTo>
                  <a:cubicBezTo>
                    <a:pt x="123" y="189"/>
                    <a:pt x="124" y="187"/>
                    <a:pt x="125" y="185"/>
                  </a:cubicBezTo>
                  <a:cubicBezTo>
                    <a:pt x="125" y="183"/>
                    <a:pt x="127" y="183"/>
                    <a:pt x="128" y="183"/>
                  </a:cubicBezTo>
                  <a:cubicBezTo>
                    <a:pt x="129" y="184"/>
                    <a:pt x="130" y="185"/>
                    <a:pt x="129" y="186"/>
                  </a:cubicBezTo>
                  <a:cubicBezTo>
                    <a:pt x="128" y="189"/>
                    <a:pt x="127" y="191"/>
                    <a:pt x="126" y="194"/>
                  </a:cubicBezTo>
                  <a:cubicBezTo>
                    <a:pt x="126" y="194"/>
                    <a:pt x="125" y="195"/>
                    <a:pt x="124" y="195"/>
                  </a:cubicBezTo>
                  <a:lnTo>
                    <a:pt x="123" y="195"/>
                  </a:lnTo>
                  <a:close/>
                  <a:moveTo>
                    <a:pt x="129" y="180"/>
                  </a:moveTo>
                  <a:cubicBezTo>
                    <a:pt x="128" y="180"/>
                    <a:pt x="127" y="179"/>
                    <a:pt x="128" y="177"/>
                  </a:cubicBezTo>
                  <a:cubicBezTo>
                    <a:pt x="128" y="175"/>
                    <a:pt x="129" y="172"/>
                    <a:pt x="130" y="170"/>
                  </a:cubicBezTo>
                  <a:cubicBezTo>
                    <a:pt x="130" y="169"/>
                    <a:pt x="132" y="168"/>
                    <a:pt x="133" y="168"/>
                  </a:cubicBezTo>
                  <a:cubicBezTo>
                    <a:pt x="134" y="169"/>
                    <a:pt x="135" y="170"/>
                    <a:pt x="134" y="171"/>
                  </a:cubicBezTo>
                  <a:cubicBezTo>
                    <a:pt x="134" y="174"/>
                    <a:pt x="133" y="176"/>
                    <a:pt x="132" y="179"/>
                  </a:cubicBezTo>
                  <a:cubicBezTo>
                    <a:pt x="132" y="180"/>
                    <a:pt x="131" y="180"/>
                    <a:pt x="130" y="180"/>
                  </a:cubicBezTo>
                  <a:lnTo>
                    <a:pt x="129" y="180"/>
                  </a:lnTo>
                  <a:close/>
                  <a:moveTo>
                    <a:pt x="134" y="165"/>
                  </a:moveTo>
                  <a:cubicBezTo>
                    <a:pt x="132" y="165"/>
                    <a:pt x="132" y="164"/>
                    <a:pt x="132" y="163"/>
                  </a:cubicBezTo>
                  <a:cubicBezTo>
                    <a:pt x="133" y="160"/>
                    <a:pt x="133" y="158"/>
                    <a:pt x="134" y="155"/>
                  </a:cubicBezTo>
                  <a:cubicBezTo>
                    <a:pt x="134" y="155"/>
                    <a:pt x="134" y="155"/>
                    <a:pt x="134" y="155"/>
                  </a:cubicBezTo>
                  <a:cubicBezTo>
                    <a:pt x="134" y="154"/>
                    <a:pt x="135" y="153"/>
                    <a:pt x="136" y="153"/>
                  </a:cubicBezTo>
                  <a:cubicBezTo>
                    <a:pt x="138" y="154"/>
                    <a:pt x="139" y="155"/>
                    <a:pt x="138" y="156"/>
                  </a:cubicBezTo>
                  <a:cubicBezTo>
                    <a:pt x="138" y="159"/>
                    <a:pt x="137" y="161"/>
                    <a:pt x="136" y="164"/>
                  </a:cubicBezTo>
                  <a:cubicBezTo>
                    <a:pt x="136" y="165"/>
                    <a:pt x="135" y="165"/>
                    <a:pt x="134" y="165"/>
                  </a:cubicBezTo>
                  <a:close/>
                  <a:moveTo>
                    <a:pt x="137" y="150"/>
                  </a:moveTo>
                  <a:cubicBezTo>
                    <a:pt x="136" y="150"/>
                    <a:pt x="135" y="149"/>
                    <a:pt x="135" y="147"/>
                  </a:cubicBezTo>
                  <a:cubicBezTo>
                    <a:pt x="136" y="145"/>
                    <a:pt x="136" y="142"/>
                    <a:pt x="136" y="140"/>
                  </a:cubicBezTo>
                  <a:cubicBezTo>
                    <a:pt x="137" y="139"/>
                    <a:pt x="138" y="138"/>
                    <a:pt x="139" y="138"/>
                  </a:cubicBezTo>
                  <a:cubicBezTo>
                    <a:pt x="140" y="138"/>
                    <a:pt x="141" y="139"/>
                    <a:pt x="141" y="140"/>
                  </a:cubicBezTo>
                  <a:cubicBezTo>
                    <a:pt x="141" y="143"/>
                    <a:pt x="140" y="146"/>
                    <a:pt x="140" y="148"/>
                  </a:cubicBezTo>
                  <a:cubicBezTo>
                    <a:pt x="140" y="149"/>
                    <a:pt x="139" y="150"/>
                    <a:pt x="137" y="150"/>
                  </a:cubicBezTo>
                  <a:close/>
                  <a:moveTo>
                    <a:pt x="139" y="135"/>
                  </a:moveTo>
                  <a:cubicBezTo>
                    <a:pt x="138" y="135"/>
                    <a:pt x="137" y="133"/>
                    <a:pt x="137" y="132"/>
                  </a:cubicBezTo>
                  <a:cubicBezTo>
                    <a:pt x="138" y="130"/>
                    <a:pt x="138" y="127"/>
                    <a:pt x="138" y="124"/>
                  </a:cubicBezTo>
                  <a:cubicBezTo>
                    <a:pt x="138" y="125"/>
                    <a:pt x="138" y="125"/>
                    <a:pt x="138" y="125"/>
                  </a:cubicBezTo>
                  <a:cubicBezTo>
                    <a:pt x="138" y="123"/>
                    <a:pt x="139" y="122"/>
                    <a:pt x="141" y="122"/>
                  </a:cubicBezTo>
                  <a:cubicBezTo>
                    <a:pt x="142" y="122"/>
                    <a:pt x="143" y="124"/>
                    <a:pt x="143" y="125"/>
                  </a:cubicBezTo>
                  <a:cubicBezTo>
                    <a:pt x="143" y="127"/>
                    <a:pt x="142" y="130"/>
                    <a:pt x="142" y="133"/>
                  </a:cubicBezTo>
                  <a:cubicBezTo>
                    <a:pt x="142" y="134"/>
                    <a:pt x="141" y="135"/>
                    <a:pt x="140" y="135"/>
                  </a:cubicBezTo>
                  <a:lnTo>
                    <a:pt x="139" y="135"/>
                  </a:lnTo>
                  <a:close/>
                  <a:moveTo>
                    <a:pt x="141" y="119"/>
                  </a:moveTo>
                  <a:cubicBezTo>
                    <a:pt x="139" y="119"/>
                    <a:pt x="138" y="118"/>
                    <a:pt x="138" y="117"/>
                  </a:cubicBezTo>
                  <a:cubicBezTo>
                    <a:pt x="139" y="114"/>
                    <a:pt x="139" y="112"/>
                    <a:pt x="139" y="109"/>
                  </a:cubicBezTo>
                  <a:cubicBezTo>
                    <a:pt x="139" y="108"/>
                    <a:pt x="140" y="107"/>
                    <a:pt x="141" y="107"/>
                  </a:cubicBezTo>
                  <a:cubicBezTo>
                    <a:pt x="142" y="107"/>
                    <a:pt x="143" y="108"/>
                    <a:pt x="143" y="109"/>
                  </a:cubicBezTo>
                  <a:cubicBezTo>
                    <a:pt x="143" y="112"/>
                    <a:pt x="143" y="114"/>
                    <a:pt x="143" y="117"/>
                  </a:cubicBezTo>
                  <a:cubicBezTo>
                    <a:pt x="143" y="118"/>
                    <a:pt x="142" y="119"/>
                    <a:pt x="141" y="119"/>
                  </a:cubicBezTo>
                  <a:close/>
                  <a:moveTo>
                    <a:pt x="139" y="101"/>
                  </a:moveTo>
                  <a:cubicBezTo>
                    <a:pt x="139" y="99"/>
                    <a:pt x="138" y="96"/>
                    <a:pt x="138" y="94"/>
                  </a:cubicBezTo>
                  <a:cubicBezTo>
                    <a:pt x="138" y="94"/>
                    <a:pt x="138" y="94"/>
                    <a:pt x="138" y="94"/>
                  </a:cubicBezTo>
                  <a:cubicBezTo>
                    <a:pt x="138" y="92"/>
                    <a:pt x="139" y="91"/>
                    <a:pt x="141" y="91"/>
                  </a:cubicBezTo>
                  <a:cubicBezTo>
                    <a:pt x="142" y="91"/>
                    <a:pt x="143" y="92"/>
                    <a:pt x="143" y="93"/>
                  </a:cubicBezTo>
                  <a:cubicBezTo>
                    <a:pt x="143" y="96"/>
                    <a:pt x="143" y="99"/>
                    <a:pt x="143" y="101"/>
                  </a:cubicBezTo>
                  <a:cubicBezTo>
                    <a:pt x="143" y="102"/>
                    <a:pt x="142" y="104"/>
                    <a:pt x="141" y="104"/>
                  </a:cubicBezTo>
                  <a:cubicBezTo>
                    <a:pt x="141" y="104"/>
                    <a:pt x="141" y="104"/>
                    <a:pt x="141" y="104"/>
                  </a:cubicBezTo>
                  <a:cubicBezTo>
                    <a:pt x="140" y="104"/>
                    <a:pt x="139" y="103"/>
                    <a:pt x="139" y="101"/>
                  </a:cubicBezTo>
                  <a:close/>
                  <a:moveTo>
                    <a:pt x="138" y="86"/>
                  </a:moveTo>
                  <a:cubicBezTo>
                    <a:pt x="138" y="83"/>
                    <a:pt x="137" y="81"/>
                    <a:pt x="137" y="78"/>
                  </a:cubicBezTo>
                  <a:cubicBezTo>
                    <a:pt x="137" y="77"/>
                    <a:pt x="138" y="76"/>
                    <a:pt x="139" y="76"/>
                  </a:cubicBezTo>
                  <a:cubicBezTo>
                    <a:pt x="141" y="75"/>
                    <a:pt x="142" y="76"/>
                    <a:pt x="142" y="78"/>
                  </a:cubicBezTo>
                  <a:cubicBezTo>
                    <a:pt x="142" y="80"/>
                    <a:pt x="142" y="83"/>
                    <a:pt x="143" y="86"/>
                  </a:cubicBezTo>
                  <a:cubicBezTo>
                    <a:pt x="143" y="87"/>
                    <a:pt x="142" y="88"/>
                    <a:pt x="140" y="88"/>
                  </a:cubicBezTo>
                  <a:cubicBezTo>
                    <a:pt x="140" y="88"/>
                    <a:pt x="140" y="88"/>
                    <a:pt x="140" y="88"/>
                  </a:cubicBezTo>
                  <a:cubicBezTo>
                    <a:pt x="139" y="88"/>
                    <a:pt x="138" y="87"/>
                    <a:pt x="138" y="86"/>
                  </a:cubicBezTo>
                  <a:close/>
                  <a:moveTo>
                    <a:pt x="136" y="71"/>
                  </a:moveTo>
                  <a:cubicBezTo>
                    <a:pt x="136" y="68"/>
                    <a:pt x="135" y="65"/>
                    <a:pt x="135" y="63"/>
                  </a:cubicBezTo>
                  <a:cubicBezTo>
                    <a:pt x="135" y="63"/>
                    <a:pt x="135" y="63"/>
                    <a:pt x="135" y="63"/>
                  </a:cubicBezTo>
                  <a:cubicBezTo>
                    <a:pt x="135" y="62"/>
                    <a:pt x="136" y="60"/>
                    <a:pt x="137" y="60"/>
                  </a:cubicBezTo>
                  <a:cubicBezTo>
                    <a:pt x="138" y="60"/>
                    <a:pt x="140" y="61"/>
                    <a:pt x="140" y="62"/>
                  </a:cubicBezTo>
                  <a:cubicBezTo>
                    <a:pt x="140" y="65"/>
                    <a:pt x="141" y="67"/>
                    <a:pt x="141" y="70"/>
                  </a:cubicBezTo>
                  <a:cubicBezTo>
                    <a:pt x="141" y="71"/>
                    <a:pt x="140" y="72"/>
                    <a:pt x="139" y="72"/>
                  </a:cubicBezTo>
                  <a:cubicBezTo>
                    <a:pt x="139" y="73"/>
                    <a:pt x="139" y="73"/>
                    <a:pt x="139" y="73"/>
                  </a:cubicBezTo>
                  <a:cubicBezTo>
                    <a:pt x="137" y="73"/>
                    <a:pt x="136" y="72"/>
                    <a:pt x="136" y="71"/>
                  </a:cubicBezTo>
                  <a:close/>
                  <a:moveTo>
                    <a:pt x="134" y="55"/>
                  </a:moveTo>
                  <a:cubicBezTo>
                    <a:pt x="133" y="53"/>
                    <a:pt x="133" y="50"/>
                    <a:pt x="132" y="48"/>
                  </a:cubicBezTo>
                  <a:cubicBezTo>
                    <a:pt x="132" y="48"/>
                    <a:pt x="132" y="48"/>
                    <a:pt x="132" y="48"/>
                  </a:cubicBezTo>
                  <a:cubicBezTo>
                    <a:pt x="132" y="46"/>
                    <a:pt x="133" y="45"/>
                    <a:pt x="134" y="45"/>
                  </a:cubicBezTo>
                  <a:cubicBezTo>
                    <a:pt x="135" y="45"/>
                    <a:pt x="137" y="45"/>
                    <a:pt x="137" y="47"/>
                  </a:cubicBezTo>
                  <a:cubicBezTo>
                    <a:pt x="137" y="49"/>
                    <a:pt x="138" y="52"/>
                    <a:pt x="138" y="54"/>
                  </a:cubicBezTo>
                  <a:cubicBezTo>
                    <a:pt x="139" y="56"/>
                    <a:pt x="138" y="57"/>
                    <a:pt x="136" y="57"/>
                  </a:cubicBezTo>
                  <a:cubicBezTo>
                    <a:pt x="136" y="57"/>
                    <a:pt x="136" y="57"/>
                    <a:pt x="136" y="57"/>
                  </a:cubicBezTo>
                  <a:cubicBezTo>
                    <a:pt x="135" y="57"/>
                    <a:pt x="134" y="56"/>
                    <a:pt x="134" y="55"/>
                  </a:cubicBezTo>
                  <a:close/>
                  <a:moveTo>
                    <a:pt x="131" y="40"/>
                  </a:moveTo>
                  <a:cubicBezTo>
                    <a:pt x="130" y="37"/>
                    <a:pt x="129" y="35"/>
                    <a:pt x="129" y="33"/>
                  </a:cubicBezTo>
                  <a:cubicBezTo>
                    <a:pt x="129" y="33"/>
                    <a:pt x="129" y="33"/>
                    <a:pt x="129" y="33"/>
                  </a:cubicBezTo>
                  <a:cubicBezTo>
                    <a:pt x="128" y="31"/>
                    <a:pt x="129" y="30"/>
                    <a:pt x="130" y="30"/>
                  </a:cubicBezTo>
                  <a:cubicBezTo>
                    <a:pt x="131" y="29"/>
                    <a:pt x="133" y="30"/>
                    <a:pt x="133" y="31"/>
                  </a:cubicBezTo>
                  <a:cubicBezTo>
                    <a:pt x="134" y="34"/>
                    <a:pt x="134" y="36"/>
                    <a:pt x="135" y="39"/>
                  </a:cubicBezTo>
                  <a:cubicBezTo>
                    <a:pt x="135" y="40"/>
                    <a:pt x="135" y="41"/>
                    <a:pt x="133" y="42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32" y="42"/>
                    <a:pt x="131" y="41"/>
                    <a:pt x="131" y="40"/>
                  </a:cubicBezTo>
                  <a:close/>
                  <a:moveTo>
                    <a:pt x="126" y="25"/>
                  </a:moveTo>
                  <a:cubicBezTo>
                    <a:pt x="126" y="22"/>
                    <a:pt x="125" y="20"/>
                    <a:pt x="124" y="18"/>
                  </a:cubicBezTo>
                  <a:cubicBezTo>
                    <a:pt x="124" y="16"/>
                    <a:pt x="124" y="15"/>
                    <a:pt x="126" y="15"/>
                  </a:cubicBezTo>
                  <a:cubicBezTo>
                    <a:pt x="127" y="14"/>
                    <a:pt x="128" y="15"/>
                    <a:pt x="129" y="16"/>
                  </a:cubicBezTo>
                  <a:cubicBezTo>
                    <a:pt x="129" y="19"/>
                    <a:pt x="130" y="21"/>
                    <a:pt x="131" y="24"/>
                  </a:cubicBezTo>
                  <a:cubicBezTo>
                    <a:pt x="131" y="25"/>
                    <a:pt x="131" y="26"/>
                    <a:pt x="129" y="27"/>
                  </a:cubicBezTo>
                  <a:cubicBezTo>
                    <a:pt x="129" y="27"/>
                    <a:pt x="129" y="27"/>
                    <a:pt x="129" y="27"/>
                  </a:cubicBezTo>
                  <a:cubicBezTo>
                    <a:pt x="128" y="27"/>
                    <a:pt x="127" y="26"/>
                    <a:pt x="126" y="25"/>
                  </a:cubicBezTo>
                  <a:close/>
                  <a:moveTo>
                    <a:pt x="122" y="10"/>
                  </a:moveTo>
                  <a:cubicBezTo>
                    <a:pt x="120" y="6"/>
                    <a:pt x="119" y="3"/>
                    <a:pt x="119" y="3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18" y="2"/>
                    <a:pt x="119" y="1"/>
                    <a:pt x="120" y="0"/>
                  </a:cubicBezTo>
                  <a:cubicBezTo>
                    <a:pt x="121" y="0"/>
                    <a:pt x="123" y="0"/>
                    <a:pt x="123" y="1"/>
                  </a:cubicBezTo>
                  <a:cubicBezTo>
                    <a:pt x="123" y="1"/>
                    <a:pt x="124" y="4"/>
                    <a:pt x="126" y="9"/>
                  </a:cubicBezTo>
                  <a:cubicBezTo>
                    <a:pt x="126" y="10"/>
                    <a:pt x="126" y="11"/>
                    <a:pt x="12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3" y="12"/>
                    <a:pt x="122" y="11"/>
                    <a:pt x="122" y="10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Freeform 757"/>
            <p:cNvSpPr>
              <a:spLocks noEditPoints="1"/>
            </p:cNvSpPr>
            <p:nvPr/>
          </p:nvSpPr>
          <p:spPr bwMode="auto">
            <a:xfrm>
              <a:off x="4743449" y="1778001"/>
              <a:ext cx="247650" cy="909638"/>
            </a:xfrm>
            <a:custGeom>
              <a:avLst/>
              <a:gdLst>
                <a:gd name="T0" fmla="*/ 3 w 91"/>
                <a:gd name="T1" fmla="*/ 336 h 336"/>
                <a:gd name="T2" fmla="*/ 0 w 91"/>
                <a:gd name="T3" fmla="*/ 334 h 336"/>
                <a:gd name="T4" fmla="*/ 5 w 91"/>
                <a:gd name="T5" fmla="*/ 335 h 336"/>
                <a:gd name="T6" fmla="*/ 5 w 91"/>
                <a:gd name="T7" fmla="*/ 333 h 336"/>
                <a:gd name="T8" fmla="*/ 2 w 91"/>
                <a:gd name="T9" fmla="*/ 317 h 336"/>
                <a:gd name="T10" fmla="*/ 6 w 91"/>
                <a:gd name="T11" fmla="*/ 326 h 336"/>
                <a:gd name="T12" fmla="*/ 4 w 91"/>
                <a:gd name="T13" fmla="*/ 310 h 336"/>
                <a:gd name="T14" fmla="*/ 7 w 91"/>
                <a:gd name="T15" fmla="*/ 300 h 336"/>
                <a:gd name="T16" fmla="*/ 6 w 91"/>
                <a:gd name="T17" fmla="*/ 312 h 336"/>
                <a:gd name="T18" fmla="*/ 8 w 91"/>
                <a:gd name="T19" fmla="*/ 287 h 336"/>
                <a:gd name="T20" fmla="*/ 12 w 91"/>
                <a:gd name="T21" fmla="*/ 288 h 336"/>
                <a:gd name="T22" fmla="*/ 8 w 91"/>
                <a:gd name="T23" fmla="*/ 297 h 336"/>
                <a:gd name="T24" fmla="*/ 11 w 91"/>
                <a:gd name="T25" fmla="*/ 271 h 336"/>
                <a:gd name="T26" fmla="*/ 14 w 91"/>
                <a:gd name="T27" fmla="*/ 280 h 336"/>
                <a:gd name="T28" fmla="*/ 14 w 91"/>
                <a:gd name="T29" fmla="*/ 267 h 336"/>
                <a:gd name="T30" fmla="*/ 17 w 91"/>
                <a:gd name="T31" fmla="*/ 254 h 336"/>
                <a:gd name="T32" fmla="*/ 15 w 91"/>
                <a:gd name="T33" fmla="*/ 267 h 336"/>
                <a:gd name="T34" fmla="*/ 15 w 91"/>
                <a:gd name="T35" fmla="*/ 248 h 336"/>
                <a:gd name="T36" fmla="*/ 21 w 91"/>
                <a:gd name="T37" fmla="*/ 241 h 336"/>
                <a:gd name="T38" fmla="*/ 19 w 91"/>
                <a:gd name="T39" fmla="*/ 236 h 336"/>
                <a:gd name="T40" fmla="*/ 19 w 91"/>
                <a:gd name="T41" fmla="*/ 225 h 336"/>
                <a:gd name="T42" fmla="*/ 23 w 91"/>
                <a:gd name="T43" fmla="*/ 227 h 336"/>
                <a:gd name="T44" fmla="*/ 19 w 91"/>
                <a:gd name="T45" fmla="*/ 236 h 336"/>
                <a:gd name="T46" fmla="*/ 21 w 91"/>
                <a:gd name="T47" fmla="*/ 210 h 336"/>
                <a:gd name="T48" fmla="*/ 24 w 91"/>
                <a:gd name="T49" fmla="*/ 218 h 336"/>
                <a:gd name="T50" fmla="*/ 23 w 91"/>
                <a:gd name="T51" fmla="*/ 202 h 336"/>
                <a:gd name="T52" fmla="*/ 27 w 91"/>
                <a:gd name="T53" fmla="*/ 193 h 336"/>
                <a:gd name="T54" fmla="*/ 25 w 91"/>
                <a:gd name="T55" fmla="*/ 205 h 336"/>
                <a:gd name="T56" fmla="*/ 28 w 91"/>
                <a:gd name="T57" fmla="*/ 179 h 336"/>
                <a:gd name="T58" fmla="*/ 30 w 91"/>
                <a:gd name="T59" fmla="*/ 188 h 336"/>
                <a:gd name="T60" fmla="*/ 30 w 91"/>
                <a:gd name="T61" fmla="*/ 172 h 336"/>
                <a:gd name="T62" fmla="*/ 36 w 91"/>
                <a:gd name="T63" fmla="*/ 165 h 336"/>
                <a:gd name="T64" fmla="*/ 31 w 91"/>
                <a:gd name="T65" fmla="*/ 174 h 336"/>
                <a:gd name="T66" fmla="*/ 35 w 91"/>
                <a:gd name="T67" fmla="*/ 149 h 336"/>
                <a:gd name="T68" fmla="*/ 38 w 91"/>
                <a:gd name="T69" fmla="*/ 158 h 336"/>
                <a:gd name="T70" fmla="*/ 39 w 91"/>
                <a:gd name="T71" fmla="*/ 144 h 336"/>
                <a:gd name="T72" fmla="*/ 39 w 91"/>
                <a:gd name="T73" fmla="*/ 134 h 336"/>
                <a:gd name="T74" fmla="*/ 42 w 91"/>
                <a:gd name="T75" fmla="*/ 143 h 336"/>
                <a:gd name="T76" fmla="*/ 43 w 91"/>
                <a:gd name="T77" fmla="*/ 129 h 336"/>
                <a:gd name="T78" fmla="*/ 46 w 91"/>
                <a:gd name="T79" fmla="*/ 117 h 336"/>
                <a:gd name="T80" fmla="*/ 44 w 91"/>
                <a:gd name="T81" fmla="*/ 129 h 336"/>
                <a:gd name="T82" fmla="*/ 46 w 91"/>
                <a:gd name="T83" fmla="*/ 111 h 336"/>
                <a:gd name="T84" fmla="*/ 52 w 91"/>
                <a:gd name="T85" fmla="*/ 105 h 336"/>
                <a:gd name="T86" fmla="*/ 47 w 91"/>
                <a:gd name="T87" fmla="*/ 114 h 336"/>
                <a:gd name="T88" fmla="*/ 52 w 91"/>
                <a:gd name="T89" fmla="*/ 89 h 336"/>
                <a:gd name="T90" fmla="*/ 54 w 91"/>
                <a:gd name="T91" fmla="*/ 97 h 336"/>
                <a:gd name="T92" fmla="*/ 55 w 91"/>
                <a:gd name="T93" fmla="*/ 84 h 336"/>
                <a:gd name="T94" fmla="*/ 56 w 91"/>
                <a:gd name="T95" fmla="*/ 74 h 336"/>
                <a:gd name="T96" fmla="*/ 58 w 91"/>
                <a:gd name="T97" fmla="*/ 82 h 336"/>
                <a:gd name="T98" fmla="*/ 60 w 91"/>
                <a:gd name="T99" fmla="*/ 69 h 336"/>
                <a:gd name="T100" fmla="*/ 64 w 91"/>
                <a:gd name="T101" fmla="*/ 57 h 336"/>
                <a:gd name="T102" fmla="*/ 60 w 91"/>
                <a:gd name="T103" fmla="*/ 69 h 336"/>
                <a:gd name="T104" fmla="*/ 66 w 91"/>
                <a:gd name="T105" fmla="*/ 44 h 336"/>
                <a:gd name="T106" fmla="*/ 68 w 91"/>
                <a:gd name="T107" fmla="*/ 53 h 336"/>
                <a:gd name="T108" fmla="*/ 69 w 91"/>
                <a:gd name="T109" fmla="*/ 37 h 336"/>
                <a:gd name="T110" fmla="*/ 75 w 91"/>
                <a:gd name="T111" fmla="*/ 28 h 336"/>
                <a:gd name="T112" fmla="*/ 71 w 91"/>
                <a:gd name="T113" fmla="*/ 40 h 336"/>
                <a:gd name="T114" fmla="*/ 75 w 91"/>
                <a:gd name="T115" fmla="*/ 22 h 336"/>
                <a:gd name="T116" fmla="*/ 83 w 91"/>
                <a:gd name="T117" fmla="*/ 17 h 336"/>
                <a:gd name="T118" fmla="*/ 76 w 91"/>
                <a:gd name="T119" fmla="*/ 25 h 336"/>
                <a:gd name="T120" fmla="*/ 87 w 91"/>
                <a:gd name="T121" fmla="*/ 1 h 336"/>
                <a:gd name="T122" fmla="*/ 90 w 91"/>
                <a:gd name="T123" fmla="*/ 4 h 336"/>
                <a:gd name="T124" fmla="*/ 83 w 91"/>
                <a:gd name="T125" fmla="*/ 1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1" h="336">
                  <a:moveTo>
                    <a:pt x="3" y="336"/>
                  </a:moveTo>
                  <a:cubicBezTo>
                    <a:pt x="3" y="336"/>
                    <a:pt x="3" y="336"/>
                    <a:pt x="3" y="336"/>
                  </a:cubicBezTo>
                  <a:cubicBezTo>
                    <a:pt x="3" y="336"/>
                    <a:pt x="3" y="336"/>
                    <a:pt x="3" y="336"/>
                  </a:cubicBezTo>
                  <a:cubicBezTo>
                    <a:pt x="2" y="336"/>
                    <a:pt x="2" y="336"/>
                    <a:pt x="2" y="336"/>
                  </a:cubicBezTo>
                  <a:cubicBezTo>
                    <a:pt x="1" y="336"/>
                    <a:pt x="1" y="334"/>
                    <a:pt x="0" y="334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32"/>
                    <a:pt x="1" y="331"/>
                    <a:pt x="2" y="331"/>
                  </a:cubicBezTo>
                  <a:cubicBezTo>
                    <a:pt x="3" y="331"/>
                    <a:pt x="4" y="331"/>
                    <a:pt x="5" y="332"/>
                  </a:cubicBezTo>
                  <a:cubicBezTo>
                    <a:pt x="6" y="333"/>
                    <a:pt x="6" y="334"/>
                    <a:pt x="5" y="335"/>
                  </a:cubicBezTo>
                  <a:cubicBezTo>
                    <a:pt x="5" y="336"/>
                    <a:pt x="4" y="336"/>
                    <a:pt x="3" y="336"/>
                  </a:cubicBezTo>
                  <a:close/>
                  <a:moveTo>
                    <a:pt x="5" y="333"/>
                  </a:moveTo>
                  <a:cubicBezTo>
                    <a:pt x="5" y="333"/>
                    <a:pt x="5" y="333"/>
                    <a:pt x="5" y="333"/>
                  </a:cubicBezTo>
                  <a:moveTo>
                    <a:pt x="3" y="328"/>
                  </a:moveTo>
                  <a:cubicBezTo>
                    <a:pt x="2" y="328"/>
                    <a:pt x="1" y="326"/>
                    <a:pt x="1" y="325"/>
                  </a:cubicBezTo>
                  <a:cubicBezTo>
                    <a:pt x="2" y="323"/>
                    <a:pt x="2" y="320"/>
                    <a:pt x="2" y="317"/>
                  </a:cubicBezTo>
                  <a:cubicBezTo>
                    <a:pt x="3" y="316"/>
                    <a:pt x="4" y="315"/>
                    <a:pt x="5" y="316"/>
                  </a:cubicBezTo>
                  <a:cubicBezTo>
                    <a:pt x="6" y="316"/>
                    <a:pt x="7" y="317"/>
                    <a:pt x="7" y="318"/>
                  </a:cubicBezTo>
                  <a:cubicBezTo>
                    <a:pt x="7" y="321"/>
                    <a:pt x="6" y="323"/>
                    <a:pt x="6" y="326"/>
                  </a:cubicBezTo>
                  <a:cubicBezTo>
                    <a:pt x="6" y="327"/>
                    <a:pt x="5" y="328"/>
                    <a:pt x="3" y="328"/>
                  </a:cubicBezTo>
                  <a:close/>
                  <a:moveTo>
                    <a:pt x="6" y="312"/>
                  </a:moveTo>
                  <a:cubicBezTo>
                    <a:pt x="4" y="312"/>
                    <a:pt x="3" y="311"/>
                    <a:pt x="4" y="310"/>
                  </a:cubicBezTo>
                  <a:cubicBezTo>
                    <a:pt x="4" y="307"/>
                    <a:pt x="4" y="305"/>
                    <a:pt x="5" y="302"/>
                  </a:cubicBezTo>
                  <a:cubicBezTo>
                    <a:pt x="5" y="302"/>
                    <a:pt x="5" y="302"/>
                    <a:pt x="5" y="302"/>
                  </a:cubicBezTo>
                  <a:cubicBezTo>
                    <a:pt x="5" y="301"/>
                    <a:pt x="6" y="300"/>
                    <a:pt x="7" y="300"/>
                  </a:cubicBezTo>
                  <a:cubicBezTo>
                    <a:pt x="9" y="300"/>
                    <a:pt x="10" y="302"/>
                    <a:pt x="9" y="303"/>
                  </a:cubicBezTo>
                  <a:cubicBezTo>
                    <a:pt x="9" y="305"/>
                    <a:pt x="9" y="308"/>
                    <a:pt x="8" y="310"/>
                  </a:cubicBezTo>
                  <a:cubicBezTo>
                    <a:pt x="8" y="312"/>
                    <a:pt x="7" y="312"/>
                    <a:pt x="6" y="312"/>
                  </a:cubicBezTo>
                  <a:close/>
                  <a:moveTo>
                    <a:pt x="8" y="297"/>
                  </a:moveTo>
                  <a:cubicBezTo>
                    <a:pt x="7" y="297"/>
                    <a:pt x="6" y="296"/>
                    <a:pt x="6" y="294"/>
                  </a:cubicBezTo>
                  <a:cubicBezTo>
                    <a:pt x="7" y="292"/>
                    <a:pt x="7" y="290"/>
                    <a:pt x="8" y="287"/>
                  </a:cubicBezTo>
                  <a:cubicBezTo>
                    <a:pt x="8" y="287"/>
                    <a:pt x="8" y="287"/>
                    <a:pt x="8" y="287"/>
                  </a:cubicBezTo>
                  <a:cubicBezTo>
                    <a:pt x="8" y="285"/>
                    <a:pt x="9" y="285"/>
                    <a:pt x="11" y="285"/>
                  </a:cubicBezTo>
                  <a:cubicBezTo>
                    <a:pt x="12" y="285"/>
                    <a:pt x="13" y="286"/>
                    <a:pt x="12" y="288"/>
                  </a:cubicBezTo>
                  <a:cubicBezTo>
                    <a:pt x="12" y="288"/>
                    <a:pt x="12" y="288"/>
                    <a:pt x="12" y="288"/>
                  </a:cubicBezTo>
                  <a:cubicBezTo>
                    <a:pt x="12" y="291"/>
                    <a:pt x="11" y="293"/>
                    <a:pt x="11" y="295"/>
                  </a:cubicBezTo>
                  <a:cubicBezTo>
                    <a:pt x="11" y="296"/>
                    <a:pt x="10" y="297"/>
                    <a:pt x="8" y="297"/>
                  </a:cubicBezTo>
                  <a:close/>
                  <a:moveTo>
                    <a:pt x="11" y="282"/>
                  </a:moveTo>
                  <a:cubicBezTo>
                    <a:pt x="10" y="282"/>
                    <a:pt x="9" y="280"/>
                    <a:pt x="10" y="279"/>
                  </a:cubicBezTo>
                  <a:cubicBezTo>
                    <a:pt x="10" y="276"/>
                    <a:pt x="11" y="274"/>
                    <a:pt x="11" y="271"/>
                  </a:cubicBezTo>
                  <a:cubicBezTo>
                    <a:pt x="11" y="270"/>
                    <a:pt x="13" y="269"/>
                    <a:pt x="14" y="270"/>
                  </a:cubicBezTo>
                  <a:cubicBezTo>
                    <a:pt x="15" y="270"/>
                    <a:pt x="16" y="271"/>
                    <a:pt x="16" y="272"/>
                  </a:cubicBezTo>
                  <a:cubicBezTo>
                    <a:pt x="15" y="275"/>
                    <a:pt x="15" y="277"/>
                    <a:pt x="14" y="280"/>
                  </a:cubicBezTo>
                  <a:cubicBezTo>
                    <a:pt x="14" y="281"/>
                    <a:pt x="13" y="282"/>
                    <a:pt x="12" y="282"/>
                  </a:cubicBezTo>
                  <a:lnTo>
                    <a:pt x="11" y="282"/>
                  </a:lnTo>
                  <a:close/>
                  <a:moveTo>
                    <a:pt x="14" y="267"/>
                  </a:moveTo>
                  <a:cubicBezTo>
                    <a:pt x="13" y="266"/>
                    <a:pt x="12" y="265"/>
                    <a:pt x="13" y="264"/>
                  </a:cubicBezTo>
                  <a:cubicBezTo>
                    <a:pt x="13" y="261"/>
                    <a:pt x="13" y="259"/>
                    <a:pt x="14" y="256"/>
                  </a:cubicBezTo>
                  <a:cubicBezTo>
                    <a:pt x="14" y="255"/>
                    <a:pt x="15" y="254"/>
                    <a:pt x="17" y="254"/>
                  </a:cubicBezTo>
                  <a:cubicBezTo>
                    <a:pt x="18" y="254"/>
                    <a:pt x="19" y="256"/>
                    <a:pt x="18" y="257"/>
                  </a:cubicBezTo>
                  <a:cubicBezTo>
                    <a:pt x="18" y="259"/>
                    <a:pt x="18" y="262"/>
                    <a:pt x="17" y="265"/>
                  </a:cubicBezTo>
                  <a:cubicBezTo>
                    <a:pt x="17" y="266"/>
                    <a:pt x="16" y="267"/>
                    <a:pt x="15" y="267"/>
                  </a:cubicBezTo>
                  <a:lnTo>
                    <a:pt x="14" y="267"/>
                  </a:lnTo>
                  <a:close/>
                  <a:moveTo>
                    <a:pt x="17" y="251"/>
                  </a:moveTo>
                  <a:cubicBezTo>
                    <a:pt x="16" y="251"/>
                    <a:pt x="15" y="250"/>
                    <a:pt x="15" y="248"/>
                  </a:cubicBezTo>
                  <a:cubicBezTo>
                    <a:pt x="15" y="246"/>
                    <a:pt x="16" y="243"/>
                    <a:pt x="16" y="241"/>
                  </a:cubicBezTo>
                  <a:cubicBezTo>
                    <a:pt x="16" y="239"/>
                    <a:pt x="18" y="239"/>
                    <a:pt x="19" y="239"/>
                  </a:cubicBezTo>
                  <a:cubicBezTo>
                    <a:pt x="20" y="239"/>
                    <a:pt x="21" y="240"/>
                    <a:pt x="21" y="241"/>
                  </a:cubicBezTo>
                  <a:cubicBezTo>
                    <a:pt x="20" y="244"/>
                    <a:pt x="20" y="247"/>
                    <a:pt x="20" y="249"/>
                  </a:cubicBezTo>
                  <a:cubicBezTo>
                    <a:pt x="20" y="250"/>
                    <a:pt x="18" y="251"/>
                    <a:pt x="17" y="251"/>
                  </a:cubicBezTo>
                  <a:close/>
                  <a:moveTo>
                    <a:pt x="19" y="236"/>
                  </a:moveTo>
                  <a:cubicBezTo>
                    <a:pt x="18" y="236"/>
                    <a:pt x="17" y="234"/>
                    <a:pt x="17" y="233"/>
                  </a:cubicBezTo>
                  <a:cubicBezTo>
                    <a:pt x="18" y="231"/>
                    <a:pt x="18" y="229"/>
                    <a:pt x="18" y="227"/>
                  </a:cubicBezTo>
                  <a:cubicBezTo>
                    <a:pt x="18" y="226"/>
                    <a:pt x="18" y="226"/>
                    <a:pt x="19" y="225"/>
                  </a:cubicBezTo>
                  <a:cubicBezTo>
                    <a:pt x="19" y="224"/>
                    <a:pt x="20" y="223"/>
                    <a:pt x="21" y="223"/>
                  </a:cubicBezTo>
                  <a:cubicBezTo>
                    <a:pt x="22" y="224"/>
                    <a:pt x="23" y="225"/>
                    <a:pt x="23" y="226"/>
                  </a:cubicBezTo>
                  <a:cubicBezTo>
                    <a:pt x="23" y="226"/>
                    <a:pt x="23" y="227"/>
                    <a:pt x="23" y="227"/>
                  </a:cubicBezTo>
                  <a:cubicBezTo>
                    <a:pt x="23" y="229"/>
                    <a:pt x="22" y="232"/>
                    <a:pt x="22" y="234"/>
                  </a:cubicBezTo>
                  <a:cubicBezTo>
                    <a:pt x="22" y="235"/>
                    <a:pt x="21" y="236"/>
                    <a:pt x="20" y="236"/>
                  </a:cubicBezTo>
                  <a:lnTo>
                    <a:pt x="19" y="236"/>
                  </a:lnTo>
                  <a:close/>
                  <a:moveTo>
                    <a:pt x="22" y="220"/>
                  </a:moveTo>
                  <a:cubicBezTo>
                    <a:pt x="20" y="220"/>
                    <a:pt x="20" y="219"/>
                    <a:pt x="20" y="218"/>
                  </a:cubicBezTo>
                  <a:cubicBezTo>
                    <a:pt x="20" y="215"/>
                    <a:pt x="21" y="212"/>
                    <a:pt x="21" y="210"/>
                  </a:cubicBezTo>
                  <a:cubicBezTo>
                    <a:pt x="21" y="209"/>
                    <a:pt x="23" y="208"/>
                    <a:pt x="24" y="208"/>
                  </a:cubicBezTo>
                  <a:cubicBezTo>
                    <a:pt x="25" y="208"/>
                    <a:pt x="26" y="209"/>
                    <a:pt x="26" y="211"/>
                  </a:cubicBezTo>
                  <a:cubicBezTo>
                    <a:pt x="25" y="213"/>
                    <a:pt x="25" y="216"/>
                    <a:pt x="24" y="218"/>
                  </a:cubicBezTo>
                  <a:cubicBezTo>
                    <a:pt x="24" y="220"/>
                    <a:pt x="23" y="220"/>
                    <a:pt x="22" y="220"/>
                  </a:cubicBezTo>
                  <a:close/>
                  <a:moveTo>
                    <a:pt x="25" y="205"/>
                  </a:moveTo>
                  <a:cubicBezTo>
                    <a:pt x="23" y="205"/>
                    <a:pt x="22" y="203"/>
                    <a:pt x="23" y="202"/>
                  </a:cubicBezTo>
                  <a:cubicBezTo>
                    <a:pt x="23" y="200"/>
                    <a:pt x="24" y="197"/>
                    <a:pt x="24" y="194"/>
                  </a:cubicBezTo>
                  <a:cubicBezTo>
                    <a:pt x="24" y="194"/>
                    <a:pt x="24" y="194"/>
                    <a:pt x="24" y="194"/>
                  </a:cubicBezTo>
                  <a:cubicBezTo>
                    <a:pt x="25" y="193"/>
                    <a:pt x="26" y="192"/>
                    <a:pt x="27" y="193"/>
                  </a:cubicBezTo>
                  <a:cubicBezTo>
                    <a:pt x="28" y="193"/>
                    <a:pt x="29" y="194"/>
                    <a:pt x="29" y="195"/>
                  </a:cubicBezTo>
                  <a:cubicBezTo>
                    <a:pt x="28" y="198"/>
                    <a:pt x="28" y="201"/>
                    <a:pt x="27" y="203"/>
                  </a:cubicBezTo>
                  <a:cubicBezTo>
                    <a:pt x="27" y="204"/>
                    <a:pt x="26" y="205"/>
                    <a:pt x="25" y="205"/>
                  </a:cubicBezTo>
                  <a:close/>
                  <a:moveTo>
                    <a:pt x="28" y="190"/>
                  </a:moveTo>
                  <a:cubicBezTo>
                    <a:pt x="26" y="189"/>
                    <a:pt x="26" y="188"/>
                    <a:pt x="26" y="187"/>
                  </a:cubicBezTo>
                  <a:cubicBezTo>
                    <a:pt x="27" y="184"/>
                    <a:pt x="27" y="182"/>
                    <a:pt x="28" y="179"/>
                  </a:cubicBezTo>
                  <a:cubicBezTo>
                    <a:pt x="28" y="178"/>
                    <a:pt x="29" y="177"/>
                    <a:pt x="31" y="177"/>
                  </a:cubicBezTo>
                  <a:cubicBezTo>
                    <a:pt x="32" y="178"/>
                    <a:pt x="33" y="179"/>
                    <a:pt x="32" y="180"/>
                  </a:cubicBezTo>
                  <a:cubicBezTo>
                    <a:pt x="32" y="183"/>
                    <a:pt x="31" y="185"/>
                    <a:pt x="30" y="188"/>
                  </a:cubicBezTo>
                  <a:cubicBezTo>
                    <a:pt x="30" y="189"/>
                    <a:pt x="29" y="190"/>
                    <a:pt x="28" y="190"/>
                  </a:cubicBezTo>
                  <a:close/>
                  <a:moveTo>
                    <a:pt x="31" y="174"/>
                  </a:moveTo>
                  <a:cubicBezTo>
                    <a:pt x="30" y="174"/>
                    <a:pt x="29" y="173"/>
                    <a:pt x="30" y="172"/>
                  </a:cubicBezTo>
                  <a:cubicBezTo>
                    <a:pt x="30" y="169"/>
                    <a:pt x="31" y="167"/>
                    <a:pt x="31" y="164"/>
                  </a:cubicBezTo>
                  <a:cubicBezTo>
                    <a:pt x="32" y="163"/>
                    <a:pt x="33" y="162"/>
                    <a:pt x="34" y="162"/>
                  </a:cubicBezTo>
                  <a:cubicBezTo>
                    <a:pt x="36" y="163"/>
                    <a:pt x="36" y="164"/>
                    <a:pt x="36" y="165"/>
                  </a:cubicBezTo>
                  <a:cubicBezTo>
                    <a:pt x="35" y="168"/>
                    <a:pt x="35" y="170"/>
                    <a:pt x="34" y="173"/>
                  </a:cubicBezTo>
                  <a:cubicBezTo>
                    <a:pt x="34" y="174"/>
                    <a:pt x="33" y="175"/>
                    <a:pt x="32" y="175"/>
                  </a:cubicBezTo>
                  <a:lnTo>
                    <a:pt x="31" y="174"/>
                  </a:lnTo>
                  <a:close/>
                  <a:moveTo>
                    <a:pt x="35" y="159"/>
                  </a:moveTo>
                  <a:cubicBezTo>
                    <a:pt x="34" y="159"/>
                    <a:pt x="33" y="158"/>
                    <a:pt x="33" y="156"/>
                  </a:cubicBezTo>
                  <a:cubicBezTo>
                    <a:pt x="34" y="154"/>
                    <a:pt x="35" y="151"/>
                    <a:pt x="35" y="149"/>
                  </a:cubicBezTo>
                  <a:cubicBezTo>
                    <a:pt x="36" y="148"/>
                    <a:pt x="37" y="147"/>
                    <a:pt x="38" y="147"/>
                  </a:cubicBezTo>
                  <a:cubicBezTo>
                    <a:pt x="40" y="148"/>
                    <a:pt x="40" y="149"/>
                    <a:pt x="40" y="150"/>
                  </a:cubicBezTo>
                  <a:cubicBezTo>
                    <a:pt x="39" y="153"/>
                    <a:pt x="39" y="155"/>
                    <a:pt x="38" y="158"/>
                  </a:cubicBezTo>
                  <a:cubicBezTo>
                    <a:pt x="38" y="159"/>
                    <a:pt x="37" y="159"/>
                    <a:pt x="36" y="159"/>
                  </a:cubicBezTo>
                  <a:lnTo>
                    <a:pt x="35" y="159"/>
                  </a:lnTo>
                  <a:close/>
                  <a:moveTo>
                    <a:pt x="39" y="144"/>
                  </a:moveTo>
                  <a:cubicBezTo>
                    <a:pt x="38" y="144"/>
                    <a:pt x="37" y="143"/>
                    <a:pt x="37" y="141"/>
                  </a:cubicBezTo>
                  <a:cubicBezTo>
                    <a:pt x="38" y="139"/>
                    <a:pt x="39" y="136"/>
                    <a:pt x="39" y="134"/>
                  </a:cubicBezTo>
                  <a:cubicBezTo>
                    <a:pt x="39" y="134"/>
                    <a:pt x="39" y="134"/>
                    <a:pt x="39" y="134"/>
                  </a:cubicBezTo>
                  <a:cubicBezTo>
                    <a:pt x="40" y="133"/>
                    <a:pt x="41" y="132"/>
                    <a:pt x="42" y="132"/>
                  </a:cubicBezTo>
                  <a:cubicBezTo>
                    <a:pt x="44" y="133"/>
                    <a:pt x="44" y="134"/>
                    <a:pt x="44" y="135"/>
                  </a:cubicBezTo>
                  <a:cubicBezTo>
                    <a:pt x="43" y="138"/>
                    <a:pt x="43" y="140"/>
                    <a:pt x="42" y="143"/>
                  </a:cubicBezTo>
                  <a:cubicBezTo>
                    <a:pt x="42" y="144"/>
                    <a:pt x="41" y="144"/>
                    <a:pt x="40" y="144"/>
                  </a:cubicBezTo>
                  <a:lnTo>
                    <a:pt x="39" y="144"/>
                  </a:lnTo>
                  <a:close/>
                  <a:moveTo>
                    <a:pt x="43" y="129"/>
                  </a:moveTo>
                  <a:cubicBezTo>
                    <a:pt x="42" y="129"/>
                    <a:pt x="41" y="128"/>
                    <a:pt x="42" y="126"/>
                  </a:cubicBezTo>
                  <a:cubicBezTo>
                    <a:pt x="42" y="124"/>
                    <a:pt x="43" y="121"/>
                    <a:pt x="44" y="119"/>
                  </a:cubicBezTo>
                  <a:cubicBezTo>
                    <a:pt x="44" y="118"/>
                    <a:pt x="45" y="117"/>
                    <a:pt x="46" y="117"/>
                  </a:cubicBezTo>
                  <a:cubicBezTo>
                    <a:pt x="48" y="117"/>
                    <a:pt x="48" y="119"/>
                    <a:pt x="48" y="120"/>
                  </a:cubicBezTo>
                  <a:cubicBezTo>
                    <a:pt x="47" y="123"/>
                    <a:pt x="47" y="125"/>
                    <a:pt x="46" y="128"/>
                  </a:cubicBezTo>
                  <a:cubicBezTo>
                    <a:pt x="46" y="129"/>
                    <a:pt x="45" y="129"/>
                    <a:pt x="44" y="129"/>
                  </a:cubicBezTo>
                  <a:lnTo>
                    <a:pt x="43" y="129"/>
                  </a:lnTo>
                  <a:close/>
                  <a:moveTo>
                    <a:pt x="47" y="114"/>
                  </a:moveTo>
                  <a:cubicBezTo>
                    <a:pt x="46" y="114"/>
                    <a:pt x="45" y="112"/>
                    <a:pt x="46" y="111"/>
                  </a:cubicBezTo>
                  <a:cubicBezTo>
                    <a:pt x="46" y="109"/>
                    <a:pt x="47" y="106"/>
                    <a:pt x="48" y="104"/>
                  </a:cubicBezTo>
                  <a:cubicBezTo>
                    <a:pt x="48" y="102"/>
                    <a:pt x="49" y="102"/>
                    <a:pt x="50" y="102"/>
                  </a:cubicBezTo>
                  <a:cubicBezTo>
                    <a:pt x="52" y="102"/>
                    <a:pt x="52" y="104"/>
                    <a:pt x="52" y="105"/>
                  </a:cubicBezTo>
                  <a:cubicBezTo>
                    <a:pt x="51" y="107"/>
                    <a:pt x="51" y="110"/>
                    <a:pt x="50" y="112"/>
                  </a:cubicBezTo>
                  <a:cubicBezTo>
                    <a:pt x="50" y="114"/>
                    <a:pt x="49" y="114"/>
                    <a:pt x="48" y="114"/>
                  </a:cubicBezTo>
                  <a:lnTo>
                    <a:pt x="47" y="114"/>
                  </a:lnTo>
                  <a:close/>
                  <a:moveTo>
                    <a:pt x="51" y="99"/>
                  </a:moveTo>
                  <a:cubicBezTo>
                    <a:pt x="50" y="99"/>
                    <a:pt x="49" y="97"/>
                    <a:pt x="50" y="96"/>
                  </a:cubicBezTo>
                  <a:cubicBezTo>
                    <a:pt x="50" y="94"/>
                    <a:pt x="51" y="91"/>
                    <a:pt x="52" y="89"/>
                  </a:cubicBezTo>
                  <a:cubicBezTo>
                    <a:pt x="52" y="87"/>
                    <a:pt x="53" y="87"/>
                    <a:pt x="54" y="87"/>
                  </a:cubicBezTo>
                  <a:cubicBezTo>
                    <a:pt x="56" y="87"/>
                    <a:pt x="56" y="89"/>
                    <a:pt x="56" y="90"/>
                  </a:cubicBezTo>
                  <a:cubicBezTo>
                    <a:pt x="55" y="92"/>
                    <a:pt x="55" y="95"/>
                    <a:pt x="54" y="97"/>
                  </a:cubicBezTo>
                  <a:cubicBezTo>
                    <a:pt x="54" y="98"/>
                    <a:pt x="53" y="99"/>
                    <a:pt x="52" y="99"/>
                  </a:cubicBezTo>
                  <a:lnTo>
                    <a:pt x="51" y="99"/>
                  </a:lnTo>
                  <a:close/>
                  <a:moveTo>
                    <a:pt x="55" y="84"/>
                  </a:moveTo>
                  <a:cubicBezTo>
                    <a:pt x="54" y="84"/>
                    <a:pt x="53" y="82"/>
                    <a:pt x="54" y="81"/>
                  </a:cubicBezTo>
                  <a:cubicBezTo>
                    <a:pt x="54" y="79"/>
                    <a:pt x="55" y="76"/>
                    <a:pt x="56" y="74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6" y="72"/>
                    <a:pt x="58" y="72"/>
                    <a:pt x="59" y="72"/>
                  </a:cubicBezTo>
                  <a:cubicBezTo>
                    <a:pt x="60" y="72"/>
                    <a:pt x="61" y="74"/>
                    <a:pt x="60" y="75"/>
                  </a:cubicBezTo>
                  <a:cubicBezTo>
                    <a:pt x="60" y="77"/>
                    <a:pt x="59" y="80"/>
                    <a:pt x="58" y="82"/>
                  </a:cubicBezTo>
                  <a:cubicBezTo>
                    <a:pt x="58" y="83"/>
                    <a:pt x="57" y="84"/>
                    <a:pt x="56" y="84"/>
                  </a:cubicBezTo>
                  <a:lnTo>
                    <a:pt x="55" y="84"/>
                  </a:lnTo>
                  <a:close/>
                  <a:moveTo>
                    <a:pt x="60" y="69"/>
                  </a:moveTo>
                  <a:cubicBezTo>
                    <a:pt x="59" y="69"/>
                    <a:pt x="58" y="67"/>
                    <a:pt x="58" y="66"/>
                  </a:cubicBezTo>
                  <a:cubicBezTo>
                    <a:pt x="59" y="64"/>
                    <a:pt x="60" y="61"/>
                    <a:pt x="61" y="59"/>
                  </a:cubicBezTo>
                  <a:cubicBezTo>
                    <a:pt x="61" y="57"/>
                    <a:pt x="62" y="57"/>
                    <a:pt x="64" y="57"/>
                  </a:cubicBezTo>
                  <a:cubicBezTo>
                    <a:pt x="65" y="58"/>
                    <a:pt x="65" y="59"/>
                    <a:pt x="65" y="60"/>
                  </a:cubicBezTo>
                  <a:cubicBezTo>
                    <a:pt x="64" y="63"/>
                    <a:pt x="63" y="65"/>
                    <a:pt x="63" y="67"/>
                  </a:cubicBezTo>
                  <a:cubicBezTo>
                    <a:pt x="62" y="68"/>
                    <a:pt x="61" y="69"/>
                    <a:pt x="60" y="69"/>
                  </a:cubicBezTo>
                  <a:close/>
                  <a:moveTo>
                    <a:pt x="65" y="54"/>
                  </a:moveTo>
                  <a:cubicBezTo>
                    <a:pt x="63" y="54"/>
                    <a:pt x="63" y="52"/>
                    <a:pt x="63" y="51"/>
                  </a:cubicBezTo>
                  <a:cubicBezTo>
                    <a:pt x="64" y="49"/>
                    <a:pt x="65" y="46"/>
                    <a:pt x="66" y="44"/>
                  </a:cubicBezTo>
                  <a:cubicBezTo>
                    <a:pt x="66" y="43"/>
                    <a:pt x="68" y="42"/>
                    <a:pt x="69" y="42"/>
                  </a:cubicBezTo>
                  <a:cubicBezTo>
                    <a:pt x="70" y="43"/>
                    <a:pt x="71" y="44"/>
                    <a:pt x="70" y="45"/>
                  </a:cubicBezTo>
                  <a:cubicBezTo>
                    <a:pt x="69" y="48"/>
                    <a:pt x="68" y="50"/>
                    <a:pt x="68" y="53"/>
                  </a:cubicBezTo>
                  <a:cubicBezTo>
                    <a:pt x="67" y="54"/>
                    <a:pt x="66" y="54"/>
                    <a:pt x="65" y="54"/>
                  </a:cubicBezTo>
                  <a:close/>
                  <a:moveTo>
                    <a:pt x="70" y="40"/>
                  </a:moveTo>
                  <a:cubicBezTo>
                    <a:pt x="69" y="39"/>
                    <a:pt x="68" y="38"/>
                    <a:pt x="69" y="37"/>
                  </a:cubicBezTo>
                  <a:cubicBezTo>
                    <a:pt x="70" y="34"/>
                    <a:pt x="71" y="32"/>
                    <a:pt x="72" y="29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72" y="28"/>
                    <a:pt x="74" y="28"/>
                    <a:pt x="75" y="28"/>
                  </a:cubicBezTo>
                  <a:cubicBezTo>
                    <a:pt x="76" y="29"/>
                    <a:pt x="77" y="30"/>
                    <a:pt x="76" y="31"/>
                  </a:cubicBezTo>
                  <a:cubicBezTo>
                    <a:pt x="75" y="33"/>
                    <a:pt x="74" y="36"/>
                    <a:pt x="73" y="38"/>
                  </a:cubicBezTo>
                  <a:cubicBezTo>
                    <a:pt x="73" y="39"/>
                    <a:pt x="72" y="40"/>
                    <a:pt x="71" y="40"/>
                  </a:cubicBezTo>
                  <a:lnTo>
                    <a:pt x="70" y="40"/>
                  </a:lnTo>
                  <a:close/>
                  <a:moveTo>
                    <a:pt x="76" y="25"/>
                  </a:moveTo>
                  <a:cubicBezTo>
                    <a:pt x="75" y="25"/>
                    <a:pt x="74" y="23"/>
                    <a:pt x="75" y="22"/>
                  </a:cubicBezTo>
                  <a:cubicBezTo>
                    <a:pt x="76" y="20"/>
                    <a:pt x="77" y="17"/>
                    <a:pt x="79" y="15"/>
                  </a:cubicBezTo>
                  <a:cubicBezTo>
                    <a:pt x="79" y="14"/>
                    <a:pt x="81" y="13"/>
                    <a:pt x="82" y="14"/>
                  </a:cubicBezTo>
                  <a:cubicBezTo>
                    <a:pt x="83" y="15"/>
                    <a:pt x="83" y="16"/>
                    <a:pt x="83" y="17"/>
                  </a:cubicBezTo>
                  <a:cubicBezTo>
                    <a:pt x="82" y="19"/>
                    <a:pt x="80" y="22"/>
                    <a:pt x="79" y="24"/>
                  </a:cubicBezTo>
                  <a:cubicBezTo>
                    <a:pt x="79" y="25"/>
                    <a:pt x="78" y="25"/>
                    <a:pt x="77" y="25"/>
                  </a:cubicBezTo>
                  <a:lnTo>
                    <a:pt x="76" y="25"/>
                  </a:lnTo>
                  <a:close/>
                  <a:moveTo>
                    <a:pt x="83" y="11"/>
                  </a:moveTo>
                  <a:cubicBezTo>
                    <a:pt x="82" y="11"/>
                    <a:pt x="82" y="9"/>
                    <a:pt x="82" y="8"/>
                  </a:cubicBezTo>
                  <a:cubicBezTo>
                    <a:pt x="84" y="6"/>
                    <a:pt x="85" y="4"/>
                    <a:pt x="87" y="1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7" y="0"/>
                    <a:pt x="89" y="0"/>
                    <a:pt x="90" y="1"/>
                  </a:cubicBezTo>
                  <a:cubicBezTo>
                    <a:pt x="91" y="1"/>
                    <a:pt x="91" y="3"/>
                    <a:pt x="90" y="4"/>
                  </a:cubicBezTo>
                  <a:cubicBezTo>
                    <a:pt x="89" y="6"/>
                    <a:pt x="88" y="8"/>
                    <a:pt x="86" y="10"/>
                  </a:cubicBezTo>
                  <a:cubicBezTo>
                    <a:pt x="86" y="11"/>
                    <a:pt x="85" y="12"/>
                    <a:pt x="84" y="12"/>
                  </a:cubicBezTo>
                  <a:cubicBezTo>
                    <a:pt x="84" y="12"/>
                    <a:pt x="84" y="12"/>
                    <a:pt x="83" y="11"/>
                  </a:cubicBezTo>
                  <a:close/>
                </a:path>
              </a:pathLst>
            </a:custGeom>
            <a:solidFill>
              <a:srgbClr val="613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4" name="Text Box 3">
            <a:extLst>
              <a:ext uri="{FF2B5EF4-FFF2-40B4-BE49-F238E27FC236}">
                <a16:creationId xmlns:a16="http://schemas.microsoft.com/office/drawing/2014/main" id="{4B70E4D9-DCB8-084A-94A5-B13E7177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818" y="3510914"/>
            <a:ext cx="739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 bọ, sâu sắc, sâu rộng…</a:t>
            </a:r>
          </a:p>
        </p:txBody>
      </p:sp>
      <p:sp>
        <p:nvSpPr>
          <p:cNvPr id="75" name="Text Box 4">
            <a:extLst>
              <a:ext uri="{FF2B5EF4-FFF2-40B4-BE49-F238E27FC236}">
                <a16:creationId xmlns:a16="http://schemas.microsoft.com/office/drawing/2014/main" id="{20F1C2FF-E097-0B44-8D11-EF18B1321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818" y="4272914"/>
            <a:ext cx="571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 sẻ, chia sẻ, san sẻ…</a:t>
            </a:r>
          </a:p>
        </p:txBody>
      </p:sp>
      <p:sp>
        <p:nvSpPr>
          <p:cNvPr id="76" name="Text Box 5">
            <a:extLst>
              <a:ext uri="{FF2B5EF4-FFF2-40B4-BE49-F238E27FC236}">
                <a16:creationId xmlns:a16="http://schemas.microsoft.com/office/drawing/2014/main" id="{35C6B55D-D7F8-044E-B6ED-253E2FD27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018" y="2809239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Xâu kim, xâu cá, xâu bánh…</a:t>
            </a:r>
          </a:p>
        </p:txBody>
      </p:sp>
      <p:sp>
        <p:nvSpPr>
          <p:cNvPr id="77" name="Text Box 6">
            <a:extLst>
              <a:ext uri="{FF2B5EF4-FFF2-40B4-BE49-F238E27FC236}">
                <a16:creationId xmlns:a16="http://schemas.microsoft.com/office/drawing/2014/main" id="{C3B919D8-1E31-5F47-A278-62C0ED207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943" y="4958714"/>
            <a:ext cx="6477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Xẻ gỗ, mổ xẻ, xẻ rãnh…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 Box 7">
            <a:extLst>
              <a:ext uri="{FF2B5EF4-FFF2-40B4-BE49-F238E27FC236}">
                <a16:creationId xmlns:a16="http://schemas.microsoft.com/office/drawing/2014/main" id="{77109B91-3969-5E4A-AF33-5CE6CCD6D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943" y="2767964"/>
            <a:ext cx="104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Xâu:</a:t>
            </a:r>
          </a:p>
        </p:txBody>
      </p:sp>
      <p:sp>
        <p:nvSpPr>
          <p:cNvPr id="79" name="Text Box 8">
            <a:extLst>
              <a:ext uri="{FF2B5EF4-FFF2-40B4-BE49-F238E27FC236}">
                <a16:creationId xmlns:a16="http://schemas.microsoft.com/office/drawing/2014/main" id="{1D9E33D8-0809-1141-A587-7F05CE98B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943" y="3453764"/>
            <a:ext cx="9731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Sâu:</a:t>
            </a:r>
          </a:p>
        </p:txBody>
      </p:sp>
      <p:sp>
        <p:nvSpPr>
          <p:cNvPr id="80" name="Text Box 9">
            <a:extLst>
              <a:ext uri="{FF2B5EF4-FFF2-40B4-BE49-F238E27FC236}">
                <a16:creationId xmlns:a16="http://schemas.microsoft.com/office/drawing/2014/main" id="{45ED24D0-A9A9-E24C-A728-1786EE30D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818" y="4215764"/>
            <a:ext cx="725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Sẻ:</a:t>
            </a:r>
          </a:p>
        </p:txBody>
      </p:sp>
      <p:sp>
        <p:nvSpPr>
          <p:cNvPr id="81" name="Text Box 10">
            <a:extLst>
              <a:ext uri="{FF2B5EF4-FFF2-40B4-BE49-F238E27FC236}">
                <a16:creationId xmlns:a16="http://schemas.microsoft.com/office/drawing/2014/main" id="{5C077125-6F06-8248-8903-C9B9B7E1A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143" y="4915852"/>
            <a:ext cx="793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Xẻ:</a:t>
            </a:r>
          </a:p>
        </p:txBody>
      </p:sp>
    </p:spTree>
    <p:extLst>
      <p:ext uri="{BB962C8B-B14F-4D97-AF65-F5344CB8AC3E}">
        <p14:creationId xmlns:p14="http://schemas.microsoft.com/office/powerpoint/2010/main" val="374602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0.00162 C 0.00338 -0.01342 0.01588 -0.0243 0.02044 -0.0243 C 0.04817 -0.0243 0.07669 0.15417 0.07669 0.33287 C 0.07669 0.24259 0.09101 0.15417 0.10429 0.15417 C 0.11862 0.15417 0.13203 0.24398 0.13203 0.33287 C 0.13203 0.2882 0.13906 0.24259 0.14635 0.24259 C 0.15338 0.24259 0.16054 0.28704 0.16054 0.33287 C 0.16054 0.30972 0.16419 0.2882 0.1677 0.2882 C 0.17135 0.2882 0.17474 0.31111 0.17474 0.33287 C 0.17474 0.32107 0.17656 0.30972 0.17838 0.30972 C 0.17929 0.30972 0.18203 0.32153 0.18203 0.33287 C 0.18203 0.32708 0.18294 0.32107 0.18372 0.32107 C 0.18372 0.32246 0.18541 0.32662 0.18541 0.33287 C 0.18541 0.32963 0.18541 0.32708 0.18632 0.32708 C 0.18632 0.32847 0.18724 0.32986 0.18724 0.33287 C 0.18724 0.33125 0.18724 0.32963 0.18724 0.32847 C 0.18815 0.32847 0.18815 0.32963 0.18815 0.33125 C 0.18919 0.33125 0.18919 0.32986 0.18919 0.32847 C 0.19023 0.32847 0.19023 0.32963 0.19023 0.33125 " pathEditMode="relative" rAng="0" ptsTypes="AAAAAAAAAAAAAAAAAAA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1557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97 0.04862 C -0.05807 0.03496 -0.04401 0.02176 -0.03893 0.02176 C -0.00755 0.02176 0.02474 0.2345 0.02474 0.44723 C 0.02474 0.34005 0.04089 0.2345 0.05586 0.2345 C 0.07214 0.2345 0.08724 0.34121 0.08724 0.44723 C 0.08724 0.39399 0.09532 0.34005 0.10352 0.34005 C 0.11146 0.34005 0.11954 0.39283 0.11954 0.44723 C 0.11954 0.41991 0.1237 0.39399 0.12761 0.39399 C 0.13178 0.39399 0.13568 0.4213 0.13568 0.44723 C 0.13568 0.43311 0.13764 0.41991 0.13972 0.41991 C 0.14076 0.41991 0.14389 0.43357 0.14389 0.44723 C 0.14389 0.44028 0.1448 0.43311 0.14584 0.43311 C 0.14584 0.43473 0.14766 0.43982 0.14766 0.44723 C 0.14766 0.44352 0.14766 0.44028 0.1487 0.44028 C 0.1487 0.4419 0.14974 0.44399 0.14974 0.44723 C 0.14974 0.44561 0.14974 0.44352 0.14974 0.4419 C 0.15092 0.4419 0.15092 0.44352 0.15092 0.44561 C 0.15196 0.44561 0.15196 0.44399 0.15196 0.4419 C 0.15313 0.4419 0.15313 0.44352 0.15313 0.44561 " pathEditMode="relative" rAng="0" ptsTypes="AAAAAAAAAAAAAAAAAAA">
                                      <p:cBhvr>
                                        <p:cTn id="1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5" y="185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39"/>
          <p:cNvSpPr/>
          <p:nvPr/>
        </p:nvSpPr>
        <p:spPr>
          <a:xfrm>
            <a:off x="1517650" y="923925"/>
            <a:ext cx="1238250" cy="618490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27" name="任意多边形 39"/>
          <p:cNvSpPr/>
          <p:nvPr/>
        </p:nvSpPr>
        <p:spPr>
          <a:xfrm>
            <a:off x="10630456" y="886941"/>
            <a:ext cx="961174" cy="479804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53896" y="-150003"/>
            <a:ext cx="2145196" cy="2800673"/>
          </a:xfrm>
          <a:prstGeom prst="rect">
            <a:avLst/>
          </a:prstGeom>
        </p:spPr>
      </p:pic>
      <p:pic>
        <p:nvPicPr>
          <p:cNvPr id="2" name="图片 1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331" y="1022498"/>
            <a:ext cx="4431590" cy="3756232"/>
          </a:xfrm>
          <a:prstGeom prst="rect">
            <a:avLst/>
          </a:prstGeom>
        </p:spPr>
      </p:pic>
      <p:sp>
        <p:nvSpPr>
          <p:cNvPr id="5" name="Bong bóng Ý nghĩ: Hình đám mây 4"/>
          <p:cNvSpPr/>
          <p:nvPr/>
        </p:nvSpPr>
        <p:spPr>
          <a:xfrm>
            <a:off x="1517650" y="0"/>
            <a:ext cx="7812088" cy="1699105"/>
          </a:xfrm>
          <a:prstGeom prst="cloudCallout">
            <a:avLst>
              <a:gd name="adj1" fmla="val 47059"/>
              <a:gd name="adj2" fmla="val 4419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af-ZA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af-ZA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af-Z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32" name="组合 16"/>
          <p:cNvGrpSpPr/>
          <p:nvPr/>
        </p:nvGrpSpPr>
        <p:grpSpPr>
          <a:xfrm rot="10800000">
            <a:off x="0" y="6372860"/>
            <a:ext cx="12192000" cy="485140"/>
            <a:chOff x="0" y="0"/>
            <a:chExt cx="12192000" cy="168812"/>
          </a:xfrm>
        </p:grpSpPr>
        <p:sp>
          <p:nvSpPr>
            <p:cNvPr id="33" name="矩形 17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18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19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20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21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22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23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24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81C25635-D442-1148-9248-9A66DA507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565" y="2085495"/>
            <a:ext cx="3429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b) – bật, bậc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72FF7AD-BED4-C042-91DF-B162DC8E5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65" y="2695095"/>
            <a:ext cx="3429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– nhất, nhấc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2E9F6E5-4B08-4647-9565-0932D33D6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65" y="3304695"/>
            <a:ext cx="86725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bật</a:t>
            </a:r>
            <a:r>
              <a:rPr lang="af-ZA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: bật lửa, bật dậy, bần bật, tất bật, bật đèn...</a:t>
            </a:r>
            <a:endParaRPr lang="af-ZA" altLang="en-US" sz="3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F1A3E10-CDBA-D04C-A2A0-8EA39760A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65" y="3990495"/>
            <a:ext cx="87487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bậc</a:t>
            </a:r>
            <a:r>
              <a:rPr lang="af-ZA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: cấp bậc, bậc thang, thứ bậc, bậc cửa...</a:t>
            </a:r>
            <a:endParaRPr lang="af-ZA" altLang="en-US" sz="3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CBED09-8559-FE4F-9FC3-1CD9644DE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65" y="5666895"/>
            <a:ext cx="87487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nhấc</a:t>
            </a:r>
            <a:r>
              <a:rPr lang="af-ZA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: nhấc bổng, nhấc lên, nhấc chân, nhấc gót...</a:t>
            </a:r>
            <a:endParaRPr lang="af-ZA" altLang="en-US" sz="3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77E6C41-2E64-CA4E-9815-2D749CF18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65" y="4904895"/>
            <a:ext cx="87487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af-ZA" altLang="en-US" sz="3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nhất</a:t>
            </a:r>
            <a:r>
              <a:rPr lang="af-ZA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: thứ nhất, đẹp nhất, nhất trí, duy nhất....</a:t>
            </a:r>
            <a:endParaRPr lang="af-ZA" altLang="en-US" sz="3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640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41 0.9375 L 2.70833E-6 2.59259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4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  <p:bldP spid="5" grpId="0" animBg="1"/>
      <p:bldP spid="31" grpId="0"/>
      <p:bldP spid="47" grpId="0"/>
      <p:bldP spid="48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635" y="1270"/>
            <a:ext cx="12192000" cy="485140"/>
            <a:chOff x="0" y="0"/>
            <a:chExt cx="12192000" cy="168812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" name="组合 16"/>
          <p:cNvGrpSpPr/>
          <p:nvPr/>
        </p:nvGrpSpPr>
        <p:grpSpPr>
          <a:xfrm rot="10800000">
            <a:off x="0" y="6372860"/>
            <a:ext cx="12192000" cy="485140"/>
            <a:chOff x="0" y="0"/>
            <a:chExt cx="12192000" cy="168812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561514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3123028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4684542" y="0"/>
              <a:ext cx="1561514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6239023" y="0"/>
              <a:ext cx="1561514" cy="168812"/>
            </a:xfrm>
            <a:prstGeom prst="rect">
              <a:avLst/>
            </a:prstGeom>
            <a:solidFill>
              <a:srgbClr val="FCD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7800537" y="0"/>
              <a:ext cx="1561514" cy="168812"/>
            </a:xfrm>
            <a:prstGeom prst="rect">
              <a:avLst/>
            </a:prstGeom>
            <a:solidFill>
              <a:srgbClr val="059B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9362051" y="0"/>
              <a:ext cx="1561514" cy="168812"/>
            </a:xfrm>
            <a:prstGeom prst="rect">
              <a:avLst/>
            </a:prstGeom>
            <a:solidFill>
              <a:srgbClr val="E13E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10923565" y="0"/>
              <a:ext cx="1268435" cy="168812"/>
            </a:xfrm>
            <a:prstGeom prst="rect">
              <a:avLst/>
            </a:prstGeom>
            <a:solidFill>
              <a:srgbClr val="8C71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任意多边形 39"/>
          <p:cNvSpPr/>
          <p:nvPr/>
        </p:nvSpPr>
        <p:spPr>
          <a:xfrm>
            <a:off x="1517650" y="923925"/>
            <a:ext cx="1238250" cy="618490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27" name="任意多边形 39"/>
          <p:cNvSpPr/>
          <p:nvPr/>
        </p:nvSpPr>
        <p:spPr>
          <a:xfrm>
            <a:off x="10630456" y="886941"/>
            <a:ext cx="961174" cy="479804"/>
          </a:xfrm>
          <a:custGeom>
            <a:avLst/>
            <a:gdLst>
              <a:gd name="connsiteX0" fmla="*/ 791913 w 1791140"/>
              <a:gd name="connsiteY0" fmla="*/ 0 h 894110"/>
              <a:gd name="connsiteX1" fmla="*/ 1163623 w 1791140"/>
              <a:gd name="connsiteY1" fmla="*/ 163152 h 894110"/>
              <a:gd name="connsiteX2" fmla="*/ 1184689 w 1791140"/>
              <a:gd name="connsiteY2" fmla="*/ 208090 h 894110"/>
              <a:gd name="connsiteX3" fmla="*/ 1230702 w 1791140"/>
              <a:gd name="connsiteY3" fmla="*/ 191552 h 894110"/>
              <a:gd name="connsiteX4" fmla="*/ 1387728 w 1791140"/>
              <a:gd name="connsiteY4" fmla="*/ 170560 h 894110"/>
              <a:gd name="connsiteX5" fmla="*/ 1791140 w 1791140"/>
              <a:gd name="connsiteY5" fmla="*/ 437692 h 894110"/>
              <a:gd name="connsiteX6" fmla="*/ 1544754 w 1791140"/>
              <a:gd name="connsiteY6" fmla="*/ 683832 h 894110"/>
              <a:gd name="connsiteX7" fmla="*/ 1500919 w 1791140"/>
              <a:gd name="connsiteY7" fmla="*/ 692842 h 894110"/>
              <a:gd name="connsiteX8" fmla="*/ 1470602 w 1791140"/>
              <a:gd name="connsiteY8" fmla="*/ 729828 h 894110"/>
              <a:gd name="connsiteX9" fmla="*/ 1136086 w 1791140"/>
              <a:gd name="connsiteY9" fmla="*/ 847604 h 894110"/>
              <a:gd name="connsiteX10" fmla="*/ 979060 w 1791140"/>
              <a:gd name="connsiteY10" fmla="*/ 826612 h 894110"/>
              <a:gd name="connsiteX11" fmla="*/ 936653 w 1791140"/>
              <a:gd name="connsiteY11" fmla="*/ 811370 h 894110"/>
              <a:gd name="connsiteX12" fmla="*/ 931047 w 1791140"/>
              <a:gd name="connsiteY12" fmla="*/ 815869 h 894110"/>
              <a:gd name="connsiteX13" fmla="*/ 645792 w 1791140"/>
              <a:gd name="connsiteY13" fmla="*/ 894110 h 894110"/>
              <a:gd name="connsiteX14" fmla="*/ 360537 w 1791140"/>
              <a:gd name="connsiteY14" fmla="*/ 815869 h 894110"/>
              <a:gd name="connsiteX15" fmla="*/ 305080 w 1791140"/>
              <a:gd name="connsiteY15" fmla="*/ 761402 h 894110"/>
              <a:gd name="connsiteX16" fmla="*/ 246386 w 1791140"/>
              <a:gd name="connsiteY16" fmla="*/ 749338 h 894110"/>
              <a:gd name="connsiteX17" fmla="*/ 0 w 1791140"/>
              <a:gd name="connsiteY17" fmla="*/ 503198 h 894110"/>
              <a:gd name="connsiteX18" fmla="*/ 322111 w 1791140"/>
              <a:gd name="connsiteY18" fmla="*/ 241493 h 894110"/>
              <a:gd name="connsiteX19" fmla="*/ 393126 w 1791140"/>
              <a:gd name="connsiteY19" fmla="*/ 236753 h 894110"/>
              <a:gd name="connsiteX20" fmla="*/ 396697 w 1791140"/>
              <a:gd name="connsiteY20" fmla="*/ 213296 h 894110"/>
              <a:gd name="connsiteX21" fmla="*/ 791913 w 1791140"/>
              <a:gd name="connsiteY21" fmla="*/ 0 h 8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91140" h="894110">
                <a:moveTo>
                  <a:pt x="791913" y="0"/>
                </a:moveTo>
                <a:cubicBezTo>
                  <a:pt x="959012" y="0"/>
                  <a:pt x="1102382" y="67274"/>
                  <a:pt x="1163623" y="163152"/>
                </a:cubicBezTo>
                <a:lnTo>
                  <a:pt x="1184689" y="208090"/>
                </a:lnTo>
                <a:lnTo>
                  <a:pt x="1230702" y="191552"/>
                </a:lnTo>
                <a:cubicBezTo>
                  <a:pt x="1278966" y="178035"/>
                  <a:pt x="1332029" y="170560"/>
                  <a:pt x="1387728" y="170560"/>
                </a:cubicBezTo>
                <a:cubicBezTo>
                  <a:pt x="1610526" y="170560"/>
                  <a:pt x="1791140" y="290159"/>
                  <a:pt x="1791140" y="437692"/>
                </a:cubicBezTo>
                <a:cubicBezTo>
                  <a:pt x="1791140" y="548342"/>
                  <a:pt x="1689545" y="643279"/>
                  <a:pt x="1544754" y="683832"/>
                </a:cubicBezTo>
                <a:lnTo>
                  <a:pt x="1500919" y="692842"/>
                </a:lnTo>
                <a:lnTo>
                  <a:pt x="1470602" y="729828"/>
                </a:lnTo>
                <a:cubicBezTo>
                  <a:pt x="1398105" y="800886"/>
                  <a:pt x="1275335" y="847604"/>
                  <a:pt x="1136086" y="847604"/>
                </a:cubicBezTo>
                <a:cubicBezTo>
                  <a:pt x="1080387" y="847604"/>
                  <a:pt x="1027324" y="840129"/>
                  <a:pt x="979060" y="826612"/>
                </a:cubicBezTo>
                <a:lnTo>
                  <a:pt x="936653" y="811370"/>
                </a:lnTo>
                <a:lnTo>
                  <a:pt x="931047" y="815869"/>
                </a:lnTo>
                <a:cubicBezTo>
                  <a:pt x="858044" y="864210"/>
                  <a:pt x="757191" y="894110"/>
                  <a:pt x="645792" y="894110"/>
                </a:cubicBezTo>
                <a:cubicBezTo>
                  <a:pt x="534393" y="894110"/>
                  <a:pt x="433540" y="864210"/>
                  <a:pt x="360537" y="815869"/>
                </a:cubicBezTo>
                <a:lnTo>
                  <a:pt x="305080" y="761402"/>
                </a:lnTo>
                <a:lnTo>
                  <a:pt x="246386" y="749338"/>
                </a:lnTo>
                <a:cubicBezTo>
                  <a:pt x="101595" y="708785"/>
                  <a:pt x="0" y="613848"/>
                  <a:pt x="0" y="503198"/>
                </a:cubicBezTo>
                <a:cubicBezTo>
                  <a:pt x="0" y="374107"/>
                  <a:pt x="138283" y="266402"/>
                  <a:pt x="322111" y="241493"/>
                </a:cubicBezTo>
                <a:lnTo>
                  <a:pt x="393126" y="236753"/>
                </a:lnTo>
                <a:lnTo>
                  <a:pt x="396697" y="213296"/>
                </a:lnTo>
                <a:cubicBezTo>
                  <a:pt x="434314" y="91568"/>
                  <a:pt x="596965" y="0"/>
                  <a:pt x="791913" y="0"/>
                </a:cubicBezTo>
                <a:close/>
              </a:path>
            </a:pathLst>
          </a:custGeom>
          <a:noFill/>
          <a:ln w="25400">
            <a:solidFill>
              <a:srgbClr val="A5C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2" name="图片 1" descr="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1655" y="1517650"/>
            <a:ext cx="5087620" cy="4312285"/>
          </a:xfrm>
          <a:prstGeom prst="rect">
            <a:avLst/>
          </a:prstGeom>
        </p:spPr>
      </p:pic>
      <p:pic>
        <p:nvPicPr>
          <p:cNvPr id="29" name="图片 11268" descr="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2" y="243840"/>
            <a:ext cx="6524625" cy="64881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00" y="3008002"/>
            <a:ext cx="5073855" cy="32388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7" grpId="0" bldLvl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399</Words>
  <Application>Microsoft Macintosh PowerPoint</Application>
  <PresentationFormat>Widescreen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等线</vt:lpstr>
      <vt:lpstr>Microsoft YaHei Light</vt:lpstr>
      <vt:lpstr>Arial</vt:lpstr>
      <vt:lpstr>Calibri</vt:lpstr>
      <vt:lpstr>HP001 4 hàng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Tài Ngô Tấn</dc:creator>
  <dc:description>www.051661.com</dc:description>
  <cp:lastModifiedBy>Microsoft Office User</cp:lastModifiedBy>
  <cp:revision>25</cp:revision>
  <dcterms:created xsi:type="dcterms:W3CDTF">2017-08-26T10:15:00Z</dcterms:created>
  <dcterms:modified xsi:type="dcterms:W3CDTF">2021-12-04T05:37:13Z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1033-11.2.0.10224</vt:lpwstr>
  </property>
</Properties>
</file>